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8" r:id="rId2"/>
    <p:sldId id="356" r:id="rId3"/>
    <p:sldId id="316" r:id="rId4"/>
    <p:sldId id="260" r:id="rId5"/>
    <p:sldId id="351" r:id="rId6"/>
    <p:sldId id="357" r:id="rId7"/>
    <p:sldId id="358" r:id="rId8"/>
    <p:sldId id="359" r:id="rId9"/>
    <p:sldId id="354" r:id="rId10"/>
    <p:sldId id="335" r:id="rId11"/>
    <p:sldId id="352" r:id="rId12"/>
    <p:sldId id="353" r:id="rId13"/>
    <p:sldId id="345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20" autoAdjust="0"/>
    <p:restoredTop sz="93600" autoAdjust="0"/>
  </p:normalViewPr>
  <p:slideViewPr>
    <p:cSldViewPr>
      <p:cViewPr>
        <p:scale>
          <a:sx n="80" d="100"/>
          <a:sy n="80" d="100"/>
        </p:scale>
        <p:origin x="-2514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A97E0E-F64A-465A-9594-FEFDF52B0B13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B174925-6A06-450C-9CAA-EDF8EBBD51BC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</a:rPr>
            <a:t>Ограничь список друзей. У тебя в друзьях не должно быть случайных и незнакомых людей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C466D5F3-7FA8-4E7A-B861-E3CAB0E503D5}" type="parTrans" cxnId="{3811BD94-D381-4909-820F-4448CD842A3F}">
      <dgm:prSet/>
      <dgm:spPr/>
      <dgm:t>
        <a:bodyPr/>
        <a:lstStyle/>
        <a:p>
          <a:endParaRPr lang="ru-RU"/>
        </a:p>
      </dgm:t>
    </dgm:pt>
    <dgm:pt modelId="{64577B90-5F36-47EF-985A-3AF408DC6232}" type="sibTrans" cxnId="{3811BD94-D381-4909-820F-4448CD842A3F}">
      <dgm:prSet/>
      <dgm:spPr/>
      <dgm:t>
        <a:bodyPr/>
        <a:lstStyle/>
        <a:p>
          <a:endParaRPr lang="ru-RU"/>
        </a:p>
      </dgm:t>
    </dgm:pt>
    <dgm:pt modelId="{64E39499-D4A6-4C8D-8A85-6727BE248866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</a:rPr>
            <a:t>Защищай свою частную жизнь. Не указывай пароли, телефоны, адреса, дату твоего рождения и другую личную информацию. Злоумышленники могут использовать даже информацию о том, как ты и твои родители планируете провести каникулы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3737E2FF-0A0E-4E05-AFB3-E937A8B684B0}" type="parTrans" cxnId="{BB837626-45BD-4BA2-B0BB-2ACB4B204C58}">
      <dgm:prSet/>
      <dgm:spPr/>
      <dgm:t>
        <a:bodyPr/>
        <a:lstStyle/>
        <a:p>
          <a:endParaRPr lang="ru-RU"/>
        </a:p>
      </dgm:t>
    </dgm:pt>
    <dgm:pt modelId="{6541F604-FD47-4B1F-8393-725A8362628C}" type="sibTrans" cxnId="{BB837626-45BD-4BA2-B0BB-2ACB4B204C58}">
      <dgm:prSet/>
      <dgm:spPr/>
      <dgm:t>
        <a:bodyPr/>
        <a:lstStyle/>
        <a:p>
          <a:endParaRPr lang="ru-RU"/>
        </a:p>
      </dgm:t>
    </dgm:pt>
    <dgm:pt modelId="{3CD94E13-3DB4-46F9-B87A-C7D7CCC77F17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</a:rPr>
            <a:t>Защищай свою репутацию - держи ее в чистоте и задавай себе вопрос: хотел бы ты, чтобы другие пользователи видели, что ты загружаешь? Подумай, прежде чем что-то опубликовать, написать и загрузить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BAE80C28-6406-4FD7-B016-1209A4DBE183}" type="parTrans" cxnId="{2A5A7B08-328D-483B-A9CA-118613FFA2BC}">
      <dgm:prSet/>
      <dgm:spPr/>
      <dgm:t>
        <a:bodyPr/>
        <a:lstStyle/>
        <a:p>
          <a:endParaRPr lang="ru-RU"/>
        </a:p>
      </dgm:t>
    </dgm:pt>
    <dgm:pt modelId="{24908C48-784D-4934-B1FC-AEE81707DB31}" type="sibTrans" cxnId="{2A5A7B08-328D-483B-A9CA-118613FFA2BC}">
      <dgm:prSet/>
      <dgm:spPr/>
      <dgm:t>
        <a:bodyPr/>
        <a:lstStyle/>
        <a:p>
          <a:endParaRPr lang="ru-RU"/>
        </a:p>
      </dgm:t>
    </dgm:pt>
    <dgm:pt modelId="{2243D4E2-0F81-4D72-B91D-3C4FCD8C4674}" type="pres">
      <dgm:prSet presAssocID="{81A97E0E-F64A-465A-9594-FEFDF52B0B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846289-4991-41C6-A5D0-916D929FE258}" type="pres">
      <dgm:prSet presAssocID="{7B174925-6A06-450C-9CAA-EDF8EBBD51BC}" presName="parentLin" presStyleCnt="0"/>
      <dgm:spPr/>
    </dgm:pt>
    <dgm:pt modelId="{679436C6-E853-4BA5-AE12-2F93C48D81C9}" type="pres">
      <dgm:prSet presAssocID="{7B174925-6A06-450C-9CAA-EDF8EBBD51B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BB49C58-F4CF-411A-8D5B-26CD28859D36}" type="pres">
      <dgm:prSet presAssocID="{7B174925-6A06-450C-9CAA-EDF8EBBD51BC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BA34D-BD1A-47DD-9C88-494560E1E945}" type="pres">
      <dgm:prSet presAssocID="{7B174925-6A06-450C-9CAA-EDF8EBBD51BC}" presName="negativeSpace" presStyleCnt="0"/>
      <dgm:spPr/>
    </dgm:pt>
    <dgm:pt modelId="{66C1520C-D83C-46CA-99E9-790BCDF41722}" type="pres">
      <dgm:prSet presAssocID="{7B174925-6A06-450C-9CAA-EDF8EBBD51BC}" presName="childText" presStyleLbl="conFgAcc1" presStyleIdx="0" presStyleCnt="3">
        <dgm:presLayoutVars>
          <dgm:bulletEnabled val="1"/>
        </dgm:presLayoutVars>
      </dgm:prSet>
      <dgm:spPr/>
    </dgm:pt>
    <dgm:pt modelId="{E9A23C70-8231-4B84-A92F-E32C5829B93B}" type="pres">
      <dgm:prSet presAssocID="{64577B90-5F36-47EF-985A-3AF408DC6232}" presName="spaceBetweenRectangles" presStyleCnt="0"/>
      <dgm:spPr/>
    </dgm:pt>
    <dgm:pt modelId="{9F2B4FBC-3A28-4B63-AA96-FC0E4FE237EE}" type="pres">
      <dgm:prSet presAssocID="{64E39499-D4A6-4C8D-8A85-6727BE248866}" presName="parentLin" presStyleCnt="0"/>
      <dgm:spPr/>
    </dgm:pt>
    <dgm:pt modelId="{5B0C4F68-97C5-4587-B79A-CB6979723F54}" type="pres">
      <dgm:prSet presAssocID="{64E39499-D4A6-4C8D-8A85-6727BE24886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36549A2-21EF-4AAC-B47C-ECAE64DA3BF7}" type="pres">
      <dgm:prSet presAssocID="{64E39499-D4A6-4C8D-8A85-6727BE248866}" presName="parentText" presStyleLbl="node1" presStyleIdx="1" presStyleCnt="3" custScaleX="144327" custScaleY="1656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90ABD-CEF5-473E-A290-DCAD6C137AFA}" type="pres">
      <dgm:prSet presAssocID="{64E39499-D4A6-4C8D-8A85-6727BE248866}" presName="negativeSpace" presStyleCnt="0"/>
      <dgm:spPr/>
    </dgm:pt>
    <dgm:pt modelId="{16EDD8C8-F0E6-42BD-B941-8A9A93502850}" type="pres">
      <dgm:prSet presAssocID="{64E39499-D4A6-4C8D-8A85-6727BE248866}" presName="childText" presStyleLbl="conFgAcc1" presStyleIdx="1" presStyleCnt="3">
        <dgm:presLayoutVars>
          <dgm:bulletEnabled val="1"/>
        </dgm:presLayoutVars>
      </dgm:prSet>
      <dgm:spPr/>
    </dgm:pt>
    <dgm:pt modelId="{44397A4E-B51E-4AE7-BE13-A1F211B75285}" type="pres">
      <dgm:prSet presAssocID="{6541F604-FD47-4B1F-8393-725A8362628C}" presName="spaceBetweenRectangles" presStyleCnt="0"/>
      <dgm:spPr/>
    </dgm:pt>
    <dgm:pt modelId="{4127F490-B2D4-4C28-9268-CA38BF9DCC58}" type="pres">
      <dgm:prSet presAssocID="{3CD94E13-3DB4-46F9-B87A-C7D7CCC77F17}" presName="parentLin" presStyleCnt="0"/>
      <dgm:spPr/>
    </dgm:pt>
    <dgm:pt modelId="{DED294B3-FE1D-4502-9963-38F1B206F151}" type="pres">
      <dgm:prSet presAssocID="{3CD94E13-3DB4-46F9-B87A-C7D7CCC77F1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A103630-DA66-4F39-9405-9B8370638FCA}" type="pres">
      <dgm:prSet presAssocID="{3CD94E13-3DB4-46F9-B87A-C7D7CCC77F17}" presName="parentText" presStyleLbl="node1" presStyleIdx="2" presStyleCnt="3" custScaleX="142857" custScaleY="1205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AA6D4-EF3F-4D62-A784-6989B51B12E1}" type="pres">
      <dgm:prSet presAssocID="{3CD94E13-3DB4-46F9-B87A-C7D7CCC77F17}" presName="negativeSpace" presStyleCnt="0"/>
      <dgm:spPr/>
    </dgm:pt>
    <dgm:pt modelId="{C10C7FCE-2CF1-47F7-ACCE-CFABD95E3FEC}" type="pres">
      <dgm:prSet presAssocID="{3CD94E13-3DB4-46F9-B87A-C7D7CCC77F1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913DF63-561C-4C6A-A35F-A494EBFFB17E}" type="presOf" srcId="{7B174925-6A06-450C-9CAA-EDF8EBBD51BC}" destId="{4BB49C58-F4CF-411A-8D5B-26CD28859D36}" srcOrd="1" destOrd="0" presId="urn:microsoft.com/office/officeart/2005/8/layout/list1"/>
    <dgm:cxn modelId="{2A5A7B08-328D-483B-A9CA-118613FFA2BC}" srcId="{81A97E0E-F64A-465A-9594-FEFDF52B0B13}" destId="{3CD94E13-3DB4-46F9-B87A-C7D7CCC77F17}" srcOrd="2" destOrd="0" parTransId="{BAE80C28-6406-4FD7-B016-1209A4DBE183}" sibTransId="{24908C48-784D-4934-B1FC-AEE81707DB31}"/>
    <dgm:cxn modelId="{D577A0D9-7CA7-4AD9-8446-2FECC86E03C9}" type="presOf" srcId="{3CD94E13-3DB4-46F9-B87A-C7D7CCC77F17}" destId="{DED294B3-FE1D-4502-9963-38F1B206F151}" srcOrd="0" destOrd="0" presId="urn:microsoft.com/office/officeart/2005/8/layout/list1"/>
    <dgm:cxn modelId="{E19B8B5E-8544-46E5-86FA-121A156A199F}" type="presOf" srcId="{7B174925-6A06-450C-9CAA-EDF8EBBD51BC}" destId="{679436C6-E853-4BA5-AE12-2F93C48D81C9}" srcOrd="0" destOrd="0" presId="urn:microsoft.com/office/officeart/2005/8/layout/list1"/>
    <dgm:cxn modelId="{D5B91172-B89A-41A9-B31F-8EBDBD7E2B3D}" type="presOf" srcId="{3CD94E13-3DB4-46F9-B87A-C7D7CCC77F17}" destId="{0A103630-DA66-4F39-9405-9B8370638FCA}" srcOrd="1" destOrd="0" presId="urn:microsoft.com/office/officeart/2005/8/layout/list1"/>
    <dgm:cxn modelId="{6809A74D-9C03-4D4B-98DD-BDD0D73E18C6}" type="presOf" srcId="{81A97E0E-F64A-465A-9594-FEFDF52B0B13}" destId="{2243D4E2-0F81-4D72-B91D-3C4FCD8C4674}" srcOrd="0" destOrd="0" presId="urn:microsoft.com/office/officeart/2005/8/layout/list1"/>
    <dgm:cxn modelId="{FF85A8C5-2D96-4917-9093-4C9BBB377E0D}" type="presOf" srcId="{64E39499-D4A6-4C8D-8A85-6727BE248866}" destId="{5B0C4F68-97C5-4587-B79A-CB6979723F54}" srcOrd="0" destOrd="0" presId="urn:microsoft.com/office/officeart/2005/8/layout/list1"/>
    <dgm:cxn modelId="{DBD83450-C6E2-4ED3-A869-FB646D486499}" type="presOf" srcId="{64E39499-D4A6-4C8D-8A85-6727BE248866}" destId="{D36549A2-21EF-4AAC-B47C-ECAE64DA3BF7}" srcOrd="1" destOrd="0" presId="urn:microsoft.com/office/officeart/2005/8/layout/list1"/>
    <dgm:cxn modelId="{BB837626-45BD-4BA2-B0BB-2ACB4B204C58}" srcId="{81A97E0E-F64A-465A-9594-FEFDF52B0B13}" destId="{64E39499-D4A6-4C8D-8A85-6727BE248866}" srcOrd="1" destOrd="0" parTransId="{3737E2FF-0A0E-4E05-AFB3-E937A8B684B0}" sibTransId="{6541F604-FD47-4B1F-8393-725A8362628C}"/>
    <dgm:cxn modelId="{3811BD94-D381-4909-820F-4448CD842A3F}" srcId="{81A97E0E-F64A-465A-9594-FEFDF52B0B13}" destId="{7B174925-6A06-450C-9CAA-EDF8EBBD51BC}" srcOrd="0" destOrd="0" parTransId="{C466D5F3-7FA8-4E7A-B861-E3CAB0E503D5}" sibTransId="{64577B90-5F36-47EF-985A-3AF408DC6232}"/>
    <dgm:cxn modelId="{36BA9FFD-CF1B-49DF-B2BC-8ACB66D56FC7}" type="presParOf" srcId="{2243D4E2-0F81-4D72-B91D-3C4FCD8C4674}" destId="{31846289-4991-41C6-A5D0-916D929FE258}" srcOrd="0" destOrd="0" presId="urn:microsoft.com/office/officeart/2005/8/layout/list1"/>
    <dgm:cxn modelId="{33235F39-4EF9-45E8-9DD8-52E4DC4476DF}" type="presParOf" srcId="{31846289-4991-41C6-A5D0-916D929FE258}" destId="{679436C6-E853-4BA5-AE12-2F93C48D81C9}" srcOrd="0" destOrd="0" presId="urn:microsoft.com/office/officeart/2005/8/layout/list1"/>
    <dgm:cxn modelId="{E1133BE4-0721-4A66-AE43-5AA2C88F5608}" type="presParOf" srcId="{31846289-4991-41C6-A5D0-916D929FE258}" destId="{4BB49C58-F4CF-411A-8D5B-26CD28859D36}" srcOrd="1" destOrd="0" presId="urn:microsoft.com/office/officeart/2005/8/layout/list1"/>
    <dgm:cxn modelId="{565D969B-D3A9-4A4A-8F73-BD9F92595117}" type="presParOf" srcId="{2243D4E2-0F81-4D72-B91D-3C4FCD8C4674}" destId="{C94BA34D-BD1A-47DD-9C88-494560E1E945}" srcOrd="1" destOrd="0" presId="urn:microsoft.com/office/officeart/2005/8/layout/list1"/>
    <dgm:cxn modelId="{3AC29C2D-C237-4997-899F-5A717FE0FB05}" type="presParOf" srcId="{2243D4E2-0F81-4D72-B91D-3C4FCD8C4674}" destId="{66C1520C-D83C-46CA-99E9-790BCDF41722}" srcOrd="2" destOrd="0" presId="urn:microsoft.com/office/officeart/2005/8/layout/list1"/>
    <dgm:cxn modelId="{5C19BBD2-8BE9-4DED-A3B4-22C81D6DCDA6}" type="presParOf" srcId="{2243D4E2-0F81-4D72-B91D-3C4FCD8C4674}" destId="{E9A23C70-8231-4B84-A92F-E32C5829B93B}" srcOrd="3" destOrd="0" presId="urn:microsoft.com/office/officeart/2005/8/layout/list1"/>
    <dgm:cxn modelId="{0F530387-E3F0-41A5-BBDC-9A23836A1997}" type="presParOf" srcId="{2243D4E2-0F81-4D72-B91D-3C4FCD8C4674}" destId="{9F2B4FBC-3A28-4B63-AA96-FC0E4FE237EE}" srcOrd="4" destOrd="0" presId="urn:microsoft.com/office/officeart/2005/8/layout/list1"/>
    <dgm:cxn modelId="{9F9FF3AE-DC02-432E-B1B3-ACD84359C262}" type="presParOf" srcId="{9F2B4FBC-3A28-4B63-AA96-FC0E4FE237EE}" destId="{5B0C4F68-97C5-4587-B79A-CB6979723F54}" srcOrd="0" destOrd="0" presId="urn:microsoft.com/office/officeart/2005/8/layout/list1"/>
    <dgm:cxn modelId="{B63A6DFE-E318-473C-967F-F246FD4871FC}" type="presParOf" srcId="{9F2B4FBC-3A28-4B63-AA96-FC0E4FE237EE}" destId="{D36549A2-21EF-4AAC-B47C-ECAE64DA3BF7}" srcOrd="1" destOrd="0" presId="urn:microsoft.com/office/officeart/2005/8/layout/list1"/>
    <dgm:cxn modelId="{1469DD31-A4DD-42BB-BD58-54DDE061C324}" type="presParOf" srcId="{2243D4E2-0F81-4D72-B91D-3C4FCD8C4674}" destId="{18F90ABD-CEF5-473E-A290-DCAD6C137AFA}" srcOrd="5" destOrd="0" presId="urn:microsoft.com/office/officeart/2005/8/layout/list1"/>
    <dgm:cxn modelId="{590F4A01-E52D-4AD8-B633-4D402763FDA1}" type="presParOf" srcId="{2243D4E2-0F81-4D72-B91D-3C4FCD8C4674}" destId="{16EDD8C8-F0E6-42BD-B941-8A9A93502850}" srcOrd="6" destOrd="0" presId="urn:microsoft.com/office/officeart/2005/8/layout/list1"/>
    <dgm:cxn modelId="{268C8FA3-C159-43B8-A935-B11C93F9CD0D}" type="presParOf" srcId="{2243D4E2-0F81-4D72-B91D-3C4FCD8C4674}" destId="{44397A4E-B51E-4AE7-BE13-A1F211B75285}" srcOrd="7" destOrd="0" presId="urn:microsoft.com/office/officeart/2005/8/layout/list1"/>
    <dgm:cxn modelId="{306E9437-8E46-4EC5-96DA-FF36C1D399D2}" type="presParOf" srcId="{2243D4E2-0F81-4D72-B91D-3C4FCD8C4674}" destId="{4127F490-B2D4-4C28-9268-CA38BF9DCC58}" srcOrd="8" destOrd="0" presId="urn:microsoft.com/office/officeart/2005/8/layout/list1"/>
    <dgm:cxn modelId="{806C0591-6B1E-4E43-8BF9-6DB7959DD9E5}" type="presParOf" srcId="{4127F490-B2D4-4C28-9268-CA38BF9DCC58}" destId="{DED294B3-FE1D-4502-9963-38F1B206F151}" srcOrd="0" destOrd="0" presId="urn:microsoft.com/office/officeart/2005/8/layout/list1"/>
    <dgm:cxn modelId="{6B01CFAA-0D75-4218-A542-96F04BFE3A2B}" type="presParOf" srcId="{4127F490-B2D4-4C28-9268-CA38BF9DCC58}" destId="{0A103630-DA66-4F39-9405-9B8370638FCA}" srcOrd="1" destOrd="0" presId="urn:microsoft.com/office/officeart/2005/8/layout/list1"/>
    <dgm:cxn modelId="{2116C852-8913-46E3-9EC7-E5765D9AF704}" type="presParOf" srcId="{2243D4E2-0F81-4D72-B91D-3C4FCD8C4674}" destId="{2A3AA6D4-EF3F-4D62-A784-6989B51B12E1}" srcOrd="9" destOrd="0" presId="urn:microsoft.com/office/officeart/2005/8/layout/list1"/>
    <dgm:cxn modelId="{31A04A95-5F82-43FC-B00A-80327D15A322}" type="presParOf" srcId="{2243D4E2-0F81-4D72-B91D-3C4FCD8C4674}" destId="{C10C7FCE-2CF1-47F7-ACCE-CFABD95E3FE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A97E0E-F64A-465A-9594-FEFDF52B0B13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B174925-6A06-450C-9CAA-EDF8EBBD51BC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</a:rPr>
            <a:t>Если ты говоришь с людьми, которых не знаешь, не используй свое реальное имя и другую личную информации: имя, место жительства, место учебы и прочее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C466D5F3-7FA8-4E7A-B861-E3CAB0E503D5}" type="parTrans" cxnId="{3811BD94-D381-4909-820F-4448CD842A3F}">
      <dgm:prSet/>
      <dgm:spPr/>
      <dgm:t>
        <a:bodyPr/>
        <a:lstStyle/>
        <a:p>
          <a:endParaRPr lang="ru-RU"/>
        </a:p>
      </dgm:t>
    </dgm:pt>
    <dgm:pt modelId="{64577B90-5F36-47EF-985A-3AF408DC6232}" type="sibTrans" cxnId="{3811BD94-D381-4909-820F-4448CD842A3F}">
      <dgm:prSet/>
      <dgm:spPr/>
      <dgm:t>
        <a:bodyPr/>
        <a:lstStyle/>
        <a:p>
          <a:endParaRPr lang="ru-RU"/>
        </a:p>
      </dgm:t>
    </dgm:pt>
    <dgm:pt modelId="{64E39499-D4A6-4C8D-8A85-6727BE248866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</a:rPr>
            <a:t>Избегай размещения фотографий в Интернете, где ты изображен на местности, по которой можно определить твое местоположение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3737E2FF-0A0E-4E05-AFB3-E937A8B684B0}" type="parTrans" cxnId="{BB837626-45BD-4BA2-B0BB-2ACB4B204C58}">
      <dgm:prSet/>
      <dgm:spPr/>
      <dgm:t>
        <a:bodyPr/>
        <a:lstStyle/>
        <a:p>
          <a:endParaRPr lang="ru-RU"/>
        </a:p>
      </dgm:t>
    </dgm:pt>
    <dgm:pt modelId="{6541F604-FD47-4B1F-8393-725A8362628C}" type="sibTrans" cxnId="{BB837626-45BD-4BA2-B0BB-2ACB4B204C58}">
      <dgm:prSet/>
      <dgm:spPr/>
      <dgm:t>
        <a:bodyPr/>
        <a:lstStyle/>
        <a:p>
          <a:endParaRPr lang="ru-RU"/>
        </a:p>
      </dgm:t>
    </dgm:pt>
    <dgm:pt modelId="{3CD94E13-3DB4-46F9-B87A-C7D7CCC77F17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</a:rPr>
            <a:t>При регистрации в социальной сети необходимо использовать сложные пароли, состоящие из букв и цифр и с количеством знаков не менее 8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BAE80C28-6406-4FD7-B016-1209A4DBE183}" type="parTrans" cxnId="{2A5A7B08-328D-483B-A9CA-118613FFA2BC}">
      <dgm:prSet/>
      <dgm:spPr/>
      <dgm:t>
        <a:bodyPr/>
        <a:lstStyle/>
        <a:p>
          <a:endParaRPr lang="ru-RU"/>
        </a:p>
      </dgm:t>
    </dgm:pt>
    <dgm:pt modelId="{24908C48-784D-4934-B1FC-AEE81707DB31}" type="sibTrans" cxnId="{2A5A7B08-328D-483B-A9CA-118613FFA2BC}">
      <dgm:prSet/>
      <dgm:spPr/>
      <dgm:t>
        <a:bodyPr/>
        <a:lstStyle/>
        <a:p>
          <a:endParaRPr lang="ru-RU"/>
        </a:p>
      </dgm:t>
    </dgm:pt>
    <dgm:pt modelId="{E4585716-3BB6-4DBE-BEEF-C3C6EAE2EF4C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Для социальной сети, почты и других сайтов необходимо использовать разные пароли. Тогда если тебя взломают, то злоумышленники получат доступ только к одному месту, а не во все сразу</a:t>
          </a:r>
          <a:endParaRPr lang="ru-RU" sz="16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8DF1C34E-8656-445C-999F-9E460687A782}" type="parTrans" cxnId="{8C677ABE-AFDA-43BF-9AFD-042DB4528CB8}">
      <dgm:prSet/>
      <dgm:spPr/>
      <dgm:t>
        <a:bodyPr/>
        <a:lstStyle/>
        <a:p>
          <a:endParaRPr lang="ru-RU"/>
        </a:p>
      </dgm:t>
    </dgm:pt>
    <dgm:pt modelId="{E99779F8-D22A-4A77-829F-C1DDFD4C9E37}" type="sibTrans" cxnId="{8C677ABE-AFDA-43BF-9AFD-042DB4528CB8}">
      <dgm:prSet/>
      <dgm:spPr/>
      <dgm:t>
        <a:bodyPr/>
        <a:lstStyle/>
        <a:p>
          <a:endParaRPr lang="ru-RU"/>
        </a:p>
      </dgm:t>
    </dgm:pt>
    <dgm:pt modelId="{2243D4E2-0F81-4D72-B91D-3C4FCD8C4674}" type="pres">
      <dgm:prSet presAssocID="{81A97E0E-F64A-465A-9594-FEFDF52B0B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846289-4991-41C6-A5D0-916D929FE258}" type="pres">
      <dgm:prSet presAssocID="{7B174925-6A06-450C-9CAA-EDF8EBBD51BC}" presName="parentLin" presStyleCnt="0"/>
      <dgm:spPr/>
    </dgm:pt>
    <dgm:pt modelId="{679436C6-E853-4BA5-AE12-2F93C48D81C9}" type="pres">
      <dgm:prSet presAssocID="{7B174925-6A06-450C-9CAA-EDF8EBBD51B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BB49C58-F4CF-411A-8D5B-26CD28859D36}" type="pres">
      <dgm:prSet presAssocID="{7B174925-6A06-450C-9CAA-EDF8EBBD51BC}" presName="parentText" presStyleLbl="node1" presStyleIdx="0" presStyleCnt="4" custScaleX="138930" custScaleY="1320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BA34D-BD1A-47DD-9C88-494560E1E945}" type="pres">
      <dgm:prSet presAssocID="{7B174925-6A06-450C-9CAA-EDF8EBBD51BC}" presName="negativeSpace" presStyleCnt="0"/>
      <dgm:spPr/>
    </dgm:pt>
    <dgm:pt modelId="{66C1520C-D83C-46CA-99E9-790BCDF41722}" type="pres">
      <dgm:prSet presAssocID="{7B174925-6A06-450C-9CAA-EDF8EBBD51BC}" presName="childText" presStyleLbl="conFgAcc1" presStyleIdx="0" presStyleCnt="4">
        <dgm:presLayoutVars>
          <dgm:bulletEnabled val="1"/>
        </dgm:presLayoutVars>
      </dgm:prSet>
      <dgm:spPr/>
    </dgm:pt>
    <dgm:pt modelId="{E9A23C70-8231-4B84-A92F-E32C5829B93B}" type="pres">
      <dgm:prSet presAssocID="{64577B90-5F36-47EF-985A-3AF408DC6232}" presName="spaceBetweenRectangles" presStyleCnt="0"/>
      <dgm:spPr/>
    </dgm:pt>
    <dgm:pt modelId="{9F2B4FBC-3A28-4B63-AA96-FC0E4FE237EE}" type="pres">
      <dgm:prSet presAssocID="{64E39499-D4A6-4C8D-8A85-6727BE248866}" presName="parentLin" presStyleCnt="0"/>
      <dgm:spPr/>
    </dgm:pt>
    <dgm:pt modelId="{5B0C4F68-97C5-4587-B79A-CB6979723F54}" type="pres">
      <dgm:prSet presAssocID="{64E39499-D4A6-4C8D-8A85-6727BE24886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36549A2-21EF-4AAC-B47C-ECAE64DA3BF7}" type="pres">
      <dgm:prSet presAssocID="{64E39499-D4A6-4C8D-8A85-6727BE248866}" presName="parentText" presStyleLbl="node1" presStyleIdx="1" presStyleCnt="4" custScaleX="144570" custScaleY="1178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90ABD-CEF5-473E-A290-DCAD6C137AFA}" type="pres">
      <dgm:prSet presAssocID="{64E39499-D4A6-4C8D-8A85-6727BE248866}" presName="negativeSpace" presStyleCnt="0"/>
      <dgm:spPr/>
    </dgm:pt>
    <dgm:pt modelId="{16EDD8C8-F0E6-42BD-B941-8A9A93502850}" type="pres">
      <dgm:prSet presAssocID="{64E39499-D4A6-4C8D-8A85-6727BE248866}" presName="childText" presStyleLbl="conFgAcc1" presStyleIdx="1" presStyleCnt="4">
        <dgm:presLayoutVars>
          <dgm:bulletEnabled val="1"/>
        </dgm:presLayoutVars>
      </dgm:prSet>
      <dgm:spPr/>
    </dgm:pt>
    <dgm:pt modelId="{44397A4E-B51E-4AE7-BE13-A1F211B75285}" type="pres">
      <dgm:prSet presAssocID="{6541F604-FD47-4B1F-8393-725A8362628C}" presName="spaceBetweenRectangles" presStyleCnt="0"/>
      <dgm:spPr/>
    </dgm:pt>
    <dgm:pt modelId="{4127F490-B2D4-4C28-9268-CA38BF9DCC58}" type="pres">
      <dgm:prSet presAssocID="{3CD94E13-3DB4-46F9-B87A-C7D7CCC77F17}" presName="parentLin" presStyleCnt="0"/>
      <dgm:spPr/>
    </dgm:pt>
    <dgm:pt modelId="{DED294B3-FE1D-4502-9963-38F1B206F151}" type="pres">
      <dgm:prSet presAssocID="{3CD94E13-3DB4-46F9-B87A-C7D7CCC77F1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A103630-DA66-4F39-9405-9B8370638FCA}" type="pres">
      <dgm:prSet presAssocID="{3CD94E13-3DB4-46F9-B87A-C7D7CCC77F17}" presName="parentText" presStyleLbl="node1" presStyleIdx="2" presStyleCnt="4" custScaleX="142857" custScaleY="1205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AA6D4-EF3F-4D62-A784-6989B51B12E1}" type="pres">
      <dgm:prSet presAssocID="{3CD94E13-3DB4-46F9-B87A-C7D7CCC77F17}" presName="negativeSpace" presStyleCnt="0"/>
      <dgm:spPr/>
    </dgm:pt>
    <dgm:pt modelId="{C10C7FCE-2CF1-47F7-ACCE-CFABD95E3FEC}" type="pres">
      <dgm:prSet presAssocID="{3CD94E13-3DB4-46F9-B87A-C7D7CCC77F17}" presName="childText" presStyleLbl="conFgAcc1" presStyleIdx="2" presStyleCnt="4">
        <dgm:presLayoutVars>
          <dgm:bulletEnabled val="1"/>
        </dgm:presLayoutVars>
      </dgm:prSet>
      <dgm:spPr/>
    </dgm:pt>
    <dgm:pt modelId="{22514651-7D02-49B5-B2C1-2456CB2A0AD9}" type="pres">
      <dgm:prSet presAssocID="{24908C48-784D-4934-B1FC-AEE81707DB31}" presName="spaceBetweenRectangles" presStyleCnt="0"/>
      <dgm:spPr/>
    </dgm:pt>
    <dgm:pt modelId="{FB3CC36F-C3F9-42C4-B265-4D8BC9188532}" type="pres">
      <dgm:prSet presAssocID="{E4585716-3BB6-4DBE-BEEF-C3C6EAE2EF4C}" presName="parentLin" presStyleCnt="0"/>
      <dgm:spPr/>
    </dgm:pt>
    <dgm:pt modelId="{46177FC0-E4AC-47A8-BAC9-66838F5981CE}" type="pres">
      <dgm:prSet presAssocID="{E4585716-3BB6-4DBE-BEEF-C3C6EAE2EF4C}" presName="parentLeftMargin" presStyleLbl="node1" presStyleIdx="2" presStyleCnt="4" custScaleX="142857" custScaleY="120504"/>
      <dgm:spPr/>
      <dgm:t>
        <a:bodyPr/>
        <a:lstStyle/>
        <a:p>
          <a:endParaRPr lang="ru-RU"/>
        </a:p>
      </dgm:t>
    </dgm:pt>
    <dgm:pt modelId="{96F26BD4-3190-4BC3-AAD4-5F5E50A5C6EE}" type="pres">
      <dgm:prSet presAssocID="{E4585716-3BB6-4DBE-BEEF-C3C6EAE2EF4C}" presName="parentText" presStyleLbl="node1" presStyleIdx="3" presStyleCnt="4" custScaleX="160511" custScaleY="1549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375CB-36C2-47BE-AED7-E4CC7ED8B07A}" type="pres">
      <dgm:prSet presAssocID="{E4585716-3BB6-4DBE-BEEF-C3C6EAE2EF4C}" presName="negativeSpace" presStyleCnt="0"/>
      <dgm:spPr/>
    </dgm:pt>
    <dgm:pt modelId="{B7056D70-E42F-4902-A151-7371B8E58362}" type="pres">
      <dgm:prSet presAssocID="{E4585716-3BB6-4DBE-BEEF-C3C6EAE2EF4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A5A7B08-328D-483B-A9CA-118613FFA2BC}" srcId="{81A97E0E-F64A-465A-9594-FEFDF52B0B13}" destId="{3CD94E13-3DB4-46F9-B87A-C7D7CCC77F17}" srcOrd="2" destOrd="0" parTransId="{BAE80C28-6406-4FD7-B016-1209A4DBE183}" sibTransId="{24908C48-784D-4934-B1FC-AEE81707DB31}"/>
    <dgm:cxn modelId="{0FD60B94-B1BF-45E5-BD77-ACED45F9DCEA}" type="presOf" srcId="{81A97E0E-F64A-465A-9594-FEFDF52B0B13}" destId="{2243D4E2-0F81-4D72-B91D-3C4FCD8C4674}" srcOrd="0" destOrd="0" presId="urn:microsoft.com/office/officeart/2005/8/layout/list1"/>
    <dgm:cxn modelId="{D26648D9-7289-4CA3-930A-0CE70A9FD143}" type="presOf" srcId="{E4585716-3BB6-4DBE-BEEF-C3C6EAE2EF4C}" destId="{96F26BD4-3190-4BC3-AAD4-5F5E50A5C6EE}" srcOrd="1" destOrd="0" presId="urn:microsoft.com/office/officeart/2005/8/layout/list1"/>
    <dgm:cxn modelId="{8C677ABE-AFDA-43BF-9AFD-042DB4528CB8}" srcId="{81A97E0E-F64A-465A-9594-FEFDF52B0B13}" destId="{E4585716-3BB6-4DBE-BEEF-C3C6EAE2EF4C}" srcOrd="3" destOrd="0" parTransId="{8DF1C34E-8656-445C-999F-9E460687A782}" sibTransId="{E99779F8-D22A-4A77-829F-C1DDFD4C9E37}"/>
    <dgm:cxn modelId="{10DA2E67-8BE7-424D-8C61-7079A4846453}" type="presOf" srcId="{3CD94E13-3DB4-46F9-B87A-C7D7CCC77F17}" destId="{DED294B3-FE1D-4502-9963-38F1B206F151}" srcOrd="0" destOrd="0" presId="urn:microsoft.com/office/officeart/2005/8/layout/list1"/>
    <dgm:cxn modelId="{7FA23F5A-BCA2-4FCB-8DC5-6434DAEA4894}" type="presOf" srcId="{7B174925-6A06-450C-9CAA-EDF8EBBD51BC}" destId="{679436C6-E853-4BA5-AE12-2F93C48D81C9}" srcOrd="0" destOrd="0" presId="urn:microsoft.com/office/officeart/2005/8/layout/list1"/>
    <dgm:cxn modelId="{05F5EEFB-19C9-4A5E-B633-3D667BB7833E}" type="presOf" srcId="{E4585716-3BB6-4DBE-BEEF-C3C6EAE2EF4C}" destId="{46177FC0-E4AC-47A8-BAC9-66838F5981CE}" srcOrd="0" destOrd="0" presId="urn:microsoft.com/office/officeart/2005/8/layout/list1"/>
    <dgm:cxn modelId="{76567C0F-3AEF-4C35-94C9-32CDEDC1C83C}" type="presOf" srcId="{7B174925-6A06-450C-9CAA-EDF8EBBD51BC}" destId="{4BB49C58-F4CF-411A-8D5B-26CD28859D36}" srcOrd="1" destOrd="0" presId="urn:microsoft.com/office/officeart/2005/8/layout/list1"/>
    <dgm:cxn modelId="{27D6F4BB-3674-4028-BB47-6A35486FD540}" type="presOf" srcId="{64E39499-D4A6-4C8D-8A85-6727BE248866}" destId="{5B0C4F68-97C5-4587-B79A-CB6979723F54}" srcOrd="0" destOrd="0" presId="urn:microsoft.com/office/officeart/2005/8/layout/list1"/>
    <dgm:cxn modelId="{9412CEDC-15D8-4681-A9D0-ED61148A6A3C}" type="presOf" srcId="{3CD94E13-3DB4-46F9-B87A-C7D7CCC77F17}" destId="{0A103630-DA66-4F39-9405-9B8370638FCA}" srcOrd="1" destOrd="0" presId="urn:microsoft.com/office/officeart/2005/8/layout/list1"/>
    <dgm:cxn modelId="{BB837626-45BD-4BA2-B0BB-2ACB4B204C58}" srcId="{81A97E0E-F64A-465A-9594-FEFDF52B0B13}" destId="{64E39499-D4A6-4C8D-8A85-6727BE248866}" srcOrd="1" destOrd="0" parTransId="{3737E2FF-0A0E-4E05-AFB3-E937A8B684B0}" sibTransId="{6541F604-FD47-4B1F-8393-725A8362628C}"/>
    <dgm:cxn modelId="{3811BD94-D381-4909-820F-4448CD842A3F}" srcId="{81A97E0E-F64A-465A-9594-FEFDF52B0B13}" destId="{7B174925-6A06-450C-9CAA-EDF8EBBD51BC}" srcOrd="0" destOrd="0" parTransId="{C466D5F3-7FA8-4E7A-B861-E3CAB0E503D5}" sibTransId="{64577B90-5F36-47EF-985A-3AF408DC6232}"/>
    <dgm:cxn modelId="{5C0854B1-5EAE-4911-8B1C-7C96E2147FDC}" type="presOf" srcId="{64E39499-D4A6-4C8D-8A85-6727BE248866}" destId="{D36549A2-21EF-4AAC-B47C-ECAE64DA3BF7}" srcOrd="1" destOrd="0" presId="urn:microsoft.com/office/officeart/2005/8/layout/list1"/>
    <dgm:cxn modelId="{63CDE8B3-3E22-4600-AD9B-BA464D88F916}" type="presParOf" srcId="{2243D4E2-0F81-4D72-B91D-3C4FCD8C4674}" destId="{31846289-4991-41C6-A5D0-916D929FE258}" srcOrd="0" destOrd="0" presId="urn:microsoft.com/office/officeart/2005/8/layout/list1"/>
    <dgm:cxn modelId="{9EA66E90-B36F-4CEC-9AB5-43DA6494753D}" type="presParOf" srcId="{31846289-4991-41C6-A5D0-916D929FE258}" destId="{679436C6-E853-4BA5-AE12-2F93C48D81C9}" srcOrd="0" destOrd="0" presId="urn:microsoft.com/office/officeart/2005/8/layout/list1"/>
    <dgm:cxn modelId="{82558BED-5709-4B3A-BA82-C91D2042E4F8}" type="presParOf" srcId="{31846289-4991-41C6-A5D0-916D929FE258}" destId="{4BB49C58-F4CF-411A-8D5B-26CD28859D36}" srcOrd="1" destOrd="0" presId="urn:microsoft.com/office/officeart/2005/8/layout/list1"/>
    <dgm:cxn modelId="{54FCCEBB-C874-447D-A00C-A3A7EB5ED3D5}" type="presParOf" srcId="{2243D4E2-0F81-4D72-B91D-3C4FCD8C4674}" destId="{C94BA34D-BD1A-47DD-9C88-494560E1E945}" srcOrd="1" destOrd="0" presId="urn:microsoft.com/office/officeart/2005/8/layout/list1"/>
    <dgm:cxn modelId="{242F39A3-019D-4440-9389-CA9788A30103}" type="presParOf" srcId="{2243D4E2-0F81-4D72-B91D-3C4FCD8C4674}" destId="{66C1520C-D83C-46CA-99E9-790BCDF41722}" srcOrd="2" destOrd="0" presId="urn:microsoft.com/office/officeart/2005/8/layout/list1"/>
    <dgm:cxn modelId="{D19AC2FE-8ED4-46B9-AA8A-AA2990888069}" type="presParOf" srcId="{2243D4E2-0F81-4D72-B91D-3C4FCD8C4674}" destId="{E9A23C70-8231-4B84-A92F-E32C5829B93B}" srcOrd="3" destOrd="0" presId="urn:microsoft.com/office/officeart/2005/8/layout/list1"/>
    <dgm:cxn modelId="{E4781DF9-B74C-410F-A2B3-A9BCE815AC10}" type="presParOf" srcId="{2243D4E2-0F81-4D72-B91D-3C4FCD8C4674}" destId="{9F2B4FBC-3A28-4B63-AA96-FC0E4FE237EE}" srcOrd="4" destOrd="0" presId="urn:microsoft.com/office/officeart/2005/8/layout/list1"/>
    <dgm:cxn modelId="{05D22008-2A75-4D13-932F-4984435D4594}" type="presParOf" srcId="{9F2B4FBC-3A28-4B63-AA96-FC0E4FE237EE}" destId="{5B0C4F68-97C5-4587-B79A-CB6979723F54}" srcOrd="0" destOrd="0" presId="urn:microsoft.com/office/officeart/2005/8/layout/list1"/>
    <dgm:cxn modelId="{5C09AD2C-5F08-45ED-82D8-F523789322EB}" type="presParOf" srcId="{9F2B4FBC-3A28-4B63-AA96-FC0E4FE237EE}" destId="{D36549A2-21EF-4AAC-B47C-ECAE64DA3BF7}" srcOrd="1" destOrd="0" presId="urn:microsoft.com/office/officeart/2005/8/layout/list1"/>
    <dgm:cxn modelId="{1F5DBF0C-7FFC-451B-8523-EFD8F1D47907}" type="presParOf" srcId="{2243D4E2-0F81-4D72-B91D-3C4FCD8C4674}" destId="{18F90ABD-CEF5-473E-A290-DCAD6C137AFA}" srcOrd="5" destOrd="0" presId="urn:microsoft.com/office/officeart/2005/8/layout/list1"/>
    <dgm:cxn modelId="{80FB03D0-74F4-443C-A00D-BD4FE9C67D9A}" type="presParOf" srcId="{2243D4E2-0F81-4D72-B91D-3C4FCD8C4674}" destId="{16EDD8C8-F0E6-42BD-B941-8A9A93502850}" srcOrd="6" destOrd="0" presId="urn:microsoft.com/office/officeart/2005/8/layout/list1"/>
    <dgm:cxn modelId="{CB9AADA7-40B3-4E0E-A541-0F77A1614843}" type="presParOf" srcId="{2243D4E2-0F81-4D72-B91D-3C4FCD8C4674}" destId="{44397A4E-B51E-4AE7-BE13-A1F211B75285}" srcOrd="7" destOrd="0" presId="urn:microsoft.com/office/officeart/2005/8/layout/list1"/>
    <dgm:cxn modelId="{23F50B06-3EBE-478E-9008-D9B123DF6C8C}" type="presParOf" srcId="{2243D4E2-0F81-4D72-B91D-3C4FCD8C4674}" destId="{4127F490-B2D4-4C28-9268-CA38BF9DCC58}" srcOrd="8" destOrd="0" presId="urn:microsoft.com/office/officeart/2005/8/layout/list1"/>
    <dgm:cxn modelId="{996C430D-DA60-4CB6-A9FE-1764B8809C44}" type="presParOf" srcId="{4127F490-B2D4-4C28-9268-CA38BF9DCC58}" destId="{DED294B3-FE1D-4502-9963-38F1B206F151}" srcOrd="0" destOrd="0" presId="urn:microsoft.com/office/officeart/2005/8/layout/list1"/>
    <dgm:cxn modelId="{B59CCF0A-8815-436D-8F44-66A6CA4E160E}" type="presParOf" srcId="{4127F490-B2D4-4C28-9268-CA38BF9DCC58}" destId="{0A103630-DA66-4F39-9405-9B8370638FCA}" srcOrd="1" destOrd="0" presId="urn:microsoft.com/office/officeart/2005/8/layout/list1"/>
    <dgm:cxn modelId="{68FB6CCA-9BC1-4F71-B598-DAF14FFD84E4}" type="presParOf" srcId="{2243D4E2-0F81-4D72-B91D-3C4FCD8C4674}" destId="{2A3AA6D4-EF3F-4D62-A784-6989B51B12E1}" srcOrd="9" destOrd="0" presId="urn:microsoft.com/office/officeart/2005/8/layout/list1"/>
    <dgm:cxn modelId="{4589D0A2-379D-418F-BA23-55EC8C9455D5}" type="presParOf" srcId="{2243D4E2-0F81-4D72-B91D-3C4FCD8C4674}" destId="{C10C7FCE-2CF1-47F7-ACCE-CFABD95E3FEC}" srcOrd="10" destOrd="0" presId="urn:microsoft.com/office/officeart/2005/8/layout/list1"/>
    <dgm:cxn modelId="{A87A4A14-3FCF-4669-BA6A-BC139AEABE47}" type="presParOf" srcId="{2243D4E2-0F81-4D72-B91D-3C4FCD8C4674}" destId="{22514651-7D02-49B5-B2C1-2456CB2A0AD9}" srcOrd="11" destOrd="0" presId="urn:microsoft.com/office/officeart/2005/8/layout/list1"/>
    <dgm:cxn modelId="{127A230B-2F1F-4484-BE64-15A0921BDA72}" type="presParOf" srcId="{2243D4E2-0F81-4D72-B91D-3C4FCD8C4674}" destId="{FB3CC36F-C3F9-42C4-B265-4D8BC9188532}" srcOrd="12" destOrd="0" presId="urn:microsoft.com/office/officeart/2005/8/layout/list1"/>
    <dgm:cxn modelId="{A4D4DB0A-D0AA-4343-907F-199C68FB7610}" type="presParOf" srcId="{FB3CC36F-C3F9-42C4-B265-4D8BC9188532}" destId="{46177FC0-E4AC-47A8-BAC9-66838F5981CE}" srcOrd="0" destOrd="0" presId="urn:microsoft.com/office/officeart/2005/8/layout/list1"/>
    <dgm:cxn modelId="{9D0EC879-C904-447C-ACA5-094C6ADE19A6}" type="presParOf" srcId="{FB3CC36F-C3F9-42C4-B265-4D8BC9188532}" destId="{96F26BD4-3190-4BC3-AAD4-5F5E50A5C6EE}" srcOrd="1" destOrd="0" presId="urn:microsoft.com/office/officeart/2005/8/layout/list1"/>
    <dgm:cxn modelId="{41087116-7BE5-4254-BA56-3FDC3AE31C04}" type="presParOf" srcId="{2243D4E2-0F81-4D72-B91D-3C4FCD8C4674}" destId="{8DD375CB-36C2-47BE-AED7-E4CC7ED8B07A}" srcOrd="13" destOrd="0" presId="urn:microsoft.com/office/officeart/2005/8/layout/list1"/>
    <dgm:cxn modelId="{33A53287-0D58-4F8E-B96D-EC5F58664533}" type="presParOf" srcId="{2243D4E2-0F81-4D72-B91D-3C4FCD8C4674}" destId="{B7056D70-E42F-4902-A151-7371B8E5836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1520C-D83C-46CA-99E9-790BCDF41722}">
      <dsp:nvSpPr>
        <dsp:cNvPr id="0" name=""/>
        <dsp:cNvSpPr/>
      </dsp:nvSpPr>
      <dsp:spPr>
        <a:xfrm>
          <a:off x="0" y="493092"/>
          <a:ext cx="5400600" cy="806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49C58-F4CF-411A-8D5B-26CD28859D36}">
      <dsp:nvSpPr>
        <dsp:cNvPr id="0" name=""/>
        <dsp:cNvSpPr/>
      </dsp:nvSpPr>
      <dsp:spPr>
        <a:xfrm>
          <a:off x="257108" y="20772"/>
          <a:ext cx="5142167" cy="944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Ограничь список друзей. У тебя в друзьях не должно быть случайных и незнакомых людей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303222" y="66886"/>
        <a:ext cx="5049939" cy="852412"/>
      </dsp:txXfrm>
    </dsp:sp>
    <dsp:sp modelId="{16EDD8C8-F0E6-42BD-B941-8A9A93502850}">
      <dsp:nvSpPr>
        <dsp:cNvPr id="0" name=""/>
        <dsp:cNvSpPr/>
      </dsp:nvSpPr>
      <dsp:spPr>
        <a:xfrm>
          <a:off x="0" y="2564635"/>
          <a:ext cx="5400600" cy="806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549A2-21EF-4AAC-B47C-ECAE64DA3BF7}">
      <dsp:nvSpPr>
        <dsp:cNvPr id="0" name=""/>
        <dsp:cNvSpPr/>
      </dsp:nvSpPr>
      <dsp:spPr>
        <a:xfrm>
          <a:off x="254471" y="1472292"/>
          <a:ext cx="5141797" cy="15646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Защищай свою частную жизнь. Не указывай пароли, телефоны, адреса, дату твоего рождения и другую личную информацию. Злоумышленники могут использовать даже информацию о том, как ты и твои родители планируете провести каникулы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330852" y="1548673"/>
        <a:ext cx="4989035" cy="1411901"/>
      </dsp:txXfrm>
    </dsp:sp>
    <dsp:sp modelId="{C10C7FCE-2CF1-47F7-ACCE-CFABD95E3FEC}">
      <dsp:nvSpPr>
        <dsp:cNvPr id="0" name=""/>
        <dsp:cNvSpPr/>
      </dsp:nvSpPr>
      <dsp:spPr>
        <a:xfrm>
          <a:off x="0" y="4209844"/>
          <a:ext cx="5400600" cy="806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03630-DA66-4F39-9405-9B8370638FCA}">
      <dsp:nvSpPr>
        <dsp:cNvPr id="0" name=""/>
        <dsp:cNvSpPr/>
      </dsp:nvSpPr>
      <dsp:spPr>
        <a:xfrm>
          <a:off x="257108" y="3543835"/>
          <a:ext cx="5142167" cy="11383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Защищай свою репутацию - держи ее в чистоте и задавай себе вопрос: хотел бы ты, чтобы другие пользователи видели, что ты загружаешь? Подумай, прежде чем что-то опубликовать, написать и загрузить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312677" y="3599404"/>
        <a:ext cx="5031029" cy="10271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1520C-D83C-46CA-99E9-790BCDF41722}">
      <dsp:nvSpPr>
        <dsp:cNvPr id="0" name=""/>
        <dsp:cNvSpPr/>
      </dsp:nvSpPr>
      <dsp:spPr>
        <a:xfrm>
          <a:off x="0" y="625681"/>
          <a:ext cx="8177534" cy="579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49C58-F4CF-411A-8D5B-26CD28859D36}">
      <dsp:nvSpPr>
        <dsp:cNvPr id="0" name=""/>
        <dsp:cNvSpPr/>
      </dsp:nvSpPr>
      <dsp:spPr>
        <a:xfrm>
          <a:off x="399692" y="68425"/>
          <a:ext cx="7774107" cy="8967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364" tIns="0" rIns="216364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Если ты говоришь с людьми, которых не знаешь, не используй свое реальное имя и другую личную информации: имя, место жительства, место учебы и прочее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443467" y="112200"/>
        <a:ext cx="7686557" cy="809186"/>
      </dsp:txXfrm>
    </dsp:sp>
    <dsp:sp modelId="{16EDD8C8-F0E6-42BD-B941-8A9A93502850}">
      <dsp:nvSpPr>
        <dsp:cNvPr id="0" name=""/>
        <dsp:cNvSpPr/>
      </dsp:nvSpPr>
      <dsp:spPr>
        <a:xfrm>
          <a:off x="0" y="1790074"/>
          <a:ext cx="8177534" cy="579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549A2-21EF-4AAC-B47C-ECAE64DA3BF7}">
      <dsp:nvSpPr>
        <dsp:cNvPr id="0" name=""/>
        <dsp:cNvSpPr/>
      </dsp:nvSpPr>
      <dsp:spPr>
        <a:xfrm>
          <a:off x="384919" y="1329481"/>
          <a:ext cx="7790685" cy="8000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364" tIns="0" rIns="216364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Избегай размещения фотографий в Интернете, где ты изображен на местности, по которой можно определить твое местоположение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423975" y="1368537"/>
        <a:ext cx="7712573" cy="721960"/>
      </dsp:txXfrm>
    </dsp:sp>
    <dsp:sp modelId="{C10C7FCE-2CF1-47F7-ACCE-CFABD95E3FEC}">
      <dsp:nvSpPr>
        <dsp:cNvPr id="0" name=""/>
        <dsp:cNvSpPr/>
      </dsp:nvSpPr>
      <dsp:spPr>
        <a:xfrm>
          <a:off x="0" y="2972568"/>
          <a:ext cx="8177534" cy="579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03630-DA66-4F39-9405-9B8370638FCA}">
      <dsp:nvSpPr>
        <dsp:cNvPr id="0" name=""/>
        <dsp:cNvSpPr/>
      </dsp:nvSpPr>
      <dsp:spPr>
        <a:xfrm>
          <a:off x="389311" y="2493874"/>
          <a:ext cx="7786218" cy="8181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364" tIns="0" rIns="216364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При регистрации в социальной сети необходимо использовать сложные пароли, состоящие из букв и цифр и с количеством знаков не менее 8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429251" y="2533814"/>
        <a:ext cx="7706338" cy="738293"/>
      </dsp:txXfrm>
    </dsp:sp>
    <dsp:sp modelId="{B7056D70-E42F-4902-A151-7371B8E58362}">
      <dsp:nvSpPr>
        <dsp:cNvPr id="0" name=""/>
        <dsp:cNvSpPr/>
      </dsp:nvSpPr>
      <dsp:spPr>
        <a:xfrm>
          <a:off x="0" y="4388991"/>
          <a:ext cx="8177534" cy="579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F26BD4-3190-4BC3-AAD4-5F5E50A5C6EE}">
      <dsp:nvSpPr>
        <dsp:cNvPr id="0" name=""/>
        <dsp:cNvSpPr/>
      </dsp:nvSpPr>
      <dsp:spPr>
        <a:xfrm>
          <a:off x="488278" y="3676368"/>
          <a:ext cx="7680668" cy="10521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364" tIns="0" rIns="21636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Для социальной сети, почты и других сайтов необходимо использовать разные пароли. Тогда если тебя взломают, то злоумышленники получат доступ только к одному месту, а не во все сразу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539637" y="3727727"/>
        <a:ext cx="7577950" cy="949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F17A1-E899-49FF-B27B-7AA68FB57ADB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15C08-94B4-4824-A6EA-60585F3EE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37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17C7A3FB-51AC-4208-ADDF-406363375C77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7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5951"/>
            <a:ext cx="5438775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17C7A3FB-51AC-4208-ADDF-406363375C77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8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5951"/>
            <a:ext cx="5438775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144F418-A535-48A6-A339-61FAD0B55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2179"/>
            <a:ext cx="9144000" cy="248605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0CBC823-B82D-43B3-9F93-6330F9EAEA3A}"/>
              </a:ext>
            </a:extLst>
          </p:cNvPr>
          <p:cNvSpPr/>
          <p:nvPr/>
        </p:nvSpPr>
        <p:spPr>
          <a:xfrm>
            <a:off x="0" y="4362179"/>
            <a:ext cx="9144000" cy="2495825"/>
          </a:xfrm>
          <a:prstGeom prst="rect">
            <a:avLst/>
          </a:prstGeom>
          <a:solidFill>
            <a:srgbClr val="002E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2250"/>
            <a:ext cx="7772400" cy="1452996"/>
          </a:xfrm>
        </p:spPr>
        <p:txBody>
          <a:bodyPr anchor="ctr">
            <a:normAutofit/>
          </a:bodyPr>
          <a:lstStyle>
            <a:lvl1pPr algn="ctr">
              <a:defRPr sz="2908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1" y="4655940"/>
            <a:ext cx="6858000" cy="1158677"/>
          </a:xfrm>
        </p:spPr>
        <p:txBody>
          <a:bodyPr>
            <a:normAutofit/>
          </a:bodyPr>
          <a:lstStyle>
            <a:lvl1pPr marL="0" indent="0" algn="ctr">
              <a:buNone/>
              <a:defRPr sz="1662">
                <a:solidFill>
                  <a:schemeClr val="bg1"/>
                </a:solidFill>
              </a:defRPr>
            </a:lvl1pPr>
            <a:lvl2pPr marL="493466" indent="0" algn="ctr">
              <a:buNone/>
              <a:defRPr sz="2159"/>
            </a:lvl2pPr>
            <a:lvl3pPr marL="986933" indent="0" algn="ctr">
              <a:buNone/>
              <a:defRPr sz="1943"/>
            </a:lvl3pPr>
            <a:lvl4pPr marL="1480399" indent="0" algn="ctr">
              <a:buNone/>
              <a:defRPr sz="1727"/>
            </a:lvl4pPr>
            <a:lvl5pPr marL="1973865" indent="0" algn="ctr">
              <a:buNone/>
              <a:defRPr sz="1727"/>
            </a:lvl5pPr>
            <a:lvl6pPr marL="2467332" indent="0" algn="ctr">
              <a:buNone/>
              <a:defRPr sz="1727"/>
            </a:lvl6pPr>
            <a:lvl7pPr marL="2960799" indent="0" algn="ctr">
              <a:buNone/>
              <a:defRPr sz="1727"/>
            </a:lvl7pPr>
            <a:lvl8pPr marL="3454265" indent="0" algn="ctr">
              <a:buNone/>
              <a:defRPr sz="1727"/>
            </a:lvl8pPr>
            <a:lvl9pPr marL="3947731" indent="0" algn="ctr">
              <a:buNone/>
              <a:defRPr sz="1727"/>
            </a:lvl9pPr>
          </a:lstStyle>
          <a:p>
            <a:r>
              <a:rPr lang="ru-RU" dirty="0"/>
              <a:t>Имя Отчество Фамилия</a:t>
            </a:r>
          </a:p>
          <a:p>
            <a:r>
              <a:rPr lang="ru-RU" dirty="0"/>
              <a:t>Должность</a:t>
            </a:r>
            <a:endParaRPr lang="en-US" dirty="0"/>
          </a:p>
        </p:txBody>
      </p:sp>
      <p:sp>
        <p:nvSpPr>
          <p:cNvPr id="123" name="Текст 3">
            <a:extLst>
              <a:ext uri="{FF2B5EF4-FFF2-40B4-BE49-F238E27FC236}">
                <a16:creationId xmlns:a16="http://schemas.microsoft.com/office/drawing/2014/main" xmlns="" id="{71611C9E-E969-4828-A6FB-099BE17042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82916" y="6446421"/>
            <a:ext cx="2378169" cy="183063"/>
          </a:xfrm>
        </p:spPr>
        <p:txBody>
          <a:bodyPr/>
          <a:lstStyle>
            <a:lvl1pPr marL="0" indent="0" algn="ctr">
              <a:buNone/>
              <a:defRPr sz="1108">
                <a:solidFill>
                  <a:schemeClr val="bg1"/>
                </a:solidFill>
                <a:latin typeface="+mn-lt"/>
              </a:defRPr>
            </a:lvl1pPr>
            <a:lvl2pPr marL="316528" indent="0">
              <a:buNone/>
              <a:defRPr sz="969"/>
            </a:lvl2pPr>
            <a:lvl3pPr marL="633055" indent="0">
              <a:buNone/>
              <a:defRPr sz="831"/>
            </a:lvl3pPr>
            <a:lvl4pPr marL="949583" indent="0">
              <a:buNone/>
              <a:defRPr sz="692"/>
            </a:lvl4pPr>
            <a:lvl5pPr marL="1266110" indent="0">
              <a:buNone/>
              <a:defRPr sz="692"/>
            </a:lvl5pPr>
            <a:lvl6pPr marL="1582638" indent="0">
              <a:buNone/>
              <a:defRPr sz="692"/>
            </a:lvl6pPr>
            <a:lvl7pPr marL="1899165" indent="0">
              <a:buNone/>
              <a:defRPr sz="692"/>
            </a:lvl7pPr>
            <a:lvl8pPr marL="2215693" indent="0">
              <a:buNone/>
              <a:defRPr sz="692"/>
            </a:lvl8pPr>
            <a:lvl9pPr marL="2532220" indent="0">
              <a:buNone/>
              <a:defRPr sz="692"/>
            </a:lvl9pPr>
          </a:lstStyle>
          <a:p>
            <a:pPr lvl="0"/>
            <a:r>
              <a:rPr lang="ru-RU" dirty="0"/>
              <a:t>2021 г.</a:t>
            </a:r>
          </a:p>
        </p:txBody>
      </p:sp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xmlns="" id="{46BEE894-F66A-4E44-B18E-3B1D3C6629FA}"/>
              </a:ext>
            </a:extLst>
          </p:cNvPr>
          <p:cNvSpPr/>
          <p:nvPr/>
        </p:nvSpPr>
        <p:spPr>
          <a:xfrm>
            <a:off x="0" y="5"/>
            <a:ext cx="9144000" cy="227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23" spc="138" baseline="0"/>
              <a:t>ФЕДЕРАЛЬНАЯ СЛУЖБА ПО НАДЗОРУ В СФЕРЕ СВЯЗИ, ИНФОРМАЦИОННЫХ ТЕХНОЛОГИЙ И МАССОВЫХ КОММУНИКАЦИЙ</a:t>
            </a:r>
            <a:endParaRPr lang="ru-RU" sz="623" spc="138" baseline="0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B4C9D585-E218-400A-B79E-BC598D3C6BF3}"/>
              </a:ext>
            </a:extLst>
          </p:cNvPr>
          <p:cNvCxnSpPr/>
          <p:nvPr/>
        </p:nvCxnSpPr>
        <p:spPr>
          <a:xfrm>
            <a:off x="0" y="260244"/>
            <a:ext cx="9144000" cy="0"/>
          </a:xfrm>
          <a:prstGeom prst="line">
            <a:avLst/>
          </a:prstGeom>
          <a:ln w="349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8B42C83-EA23-40D8-B485-26468FABDFA1}"/>
              </a:ext>
            </a:extLst>
          </p:cNvPr>
          <p:cNvSpPr/>
          <p:nvPr/>
        </p:nvSpPr>
        <p:spPr>
          <a:xfrm>
            <a:off x="3090573" y="2246528"/>
            <a:ext cx="2962858" cy="38698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2" b="1" cap="none" spc="35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/>
                <a:latin typeface="+mj-lt"/>
              </a:rPr>
              <a:t>РОСКОМНАДЗОР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845744D-D37C-4181-B97C-506D88013F8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922" y="588204"/>
            <a:ext cx="1066159" cy="157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7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18" Type="http://schemas.openxmlformats.org/officeDocument/2006/relationships/image" Target="../media/image20.emf"/><Relationship Id="rId3" Type="http://schemas.openxmlformats.org/officeDocument/2006/relationships/image" Target="../media/image5.emf"/><Relationship Id="rId21" Type="http://schemas.openxmlformats.org/officeDocument/2006/relationships/image" Target="../media/image23.emf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17" Type="http://schemas.openxmlformats.org/officeDocument/2006/relationships/image" Target="../media/image19.emf"/><Relationship Id="rId2" Type="http://schemas.openxmlformats.org/officeDocument/2006/relationships/image" Target="../media/image4.jpeg"/><Relationship Id="rId16" Type="http://schemas.openxmlformats.org/officeDocument/2006/relationships/image" Target="../media/image18.emf"/><Relationship Id="rId20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24" Type="http://schemas.openxmlformats.org/officeDocument/2006/relationships/image" Target="../media/image3.png"/><Relationship Id="rId5" Type="http://schemas.openxmlformats.org/officeDocument/2006/relationships/image" Target="../media/image7.emf"/><Relationship Id="rId15" Type="http://schemas.openxmlformats.org/officeDocument/2006/relationships/image" Target="../media/image17.emf"/><Relationship Id="rId23" Type="http://schemas.openxmlformats.org/officeDocument/2006/relationships/image" Target="../media/image25.png"/><Relationship Id="rId10" Type="http://schemas.openxmlformats.org/officeDocument/2006/relationships/image" Target="../media/image12.emf"/><Relationship Id="rId19" Type="http://schemas.openxmlformats.org/officeDocument/2006/relationships/image" Target="../media/image21.emf"/><Relationship Id="rId4" Type="http://schemas.openxmlformats.org/officeDocument/2006/relationships/image" Target="../media/image6.emf"/><Relationship Id="rId9" Type="http://schemas.openxmlformats.org/officeDocument/2006/relationships/image" Target="../media/image11.emf"/><Relationship Id="rId14" Type="http://schemas.openxmlformats.org/officeDocument/2006/relationships/image" Target="../media/image16.emf"/><Relationship Id="rId2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microsoft.com/office/2007/relationships/hdphoto" Target="../media/hdphoto2.wdp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microsoft.com/office/2007/relationships/hdphoto" Target="../media/hdphoto3.wdp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174BA86B-E729-4815-9DE9-159D4FB6A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996952"/>
            <a:ext cx="7772400" cy="1089747"/>
          </a:xfrm>
        </p:spPr>
        <p:txBody>
          <a:bodyPr>
            <a:noAutofit/>
          </a:bodyPr>
          <a:lstStyle/>
          <a:p>
            <a:pPr defTabSz="685800">
              <a:spcBef>
                <a:spcPts val="0"/>
              </a:spcBef>
            </a:pPr>
            <a:r>
              <a:rPr lang="ru-RU" sz="36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КАК ЗАЩИТИТЬ ПЕРСОНАЛЬНЫЕ ДАННЫЕ ДЕТЕЙ</a:t>
            </a:r>
            <a:endParaRPr lang="ru-RU" sz="3600" b="1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F3761AF-218F-4008-8803-4E0C410BE5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 Narrow" panose="020B0606020202030204" pitchFamily="34" charset="0"/>
              </a:rPr>
              <a:t>Управление </a:t>
            </a:r>
            <a:r>
              <a:rPr lang="ru-RU" sz="2400" dirty="0" err="1" smtClean="0">
                <a:latin typeface="Arial Narrow" panose="020B0606020202030204" pitchFamily="34" charset="0"/>
              </a:rPr>
              <a:t>Роскомнадзора</a:t>
            </a:r>
            <a:r>
              <a:rPr lang="ru-RU" sz="2400" dirty="0" smtClean="0">
                <a:latin typeface="Arial Narrow" panose="020B0606020202030204" pitchFamily="34" charset="0"/>
              </a:rPr>
              <a:t> по Иркутской области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14783722-9F09-4B6C-BBE2-36601A4E9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100" dirty="0" smtClean="0"/>
              <a:t>2025 </a:t>
            </a:r>
            <a:r>
              <a:rPr lang="ru-RU" sz="1100" dirty="0"/>
              <a:t>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63889" y="476672"/>
            <a:ext cx="2016224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https://upload.wikimedia.org/wikipedia/commons/thumb/7/72/Emblem_of_Roskomnadzor_(web-site).svg/1280px-Emblem_of_Roskomnadzor_(web-site)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83" y="617607"/>
            <a:ext cx="1368635" cy="151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55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upload.wikimedia.org/wikipedia/commons/thumb/7/72/Emblem_of_Roskomnadzor_(web-site).svg/1280px-Emblem_of_Roskomnadzor_(web-site)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72985"/>
            <a:ext cx="1020026" cy="113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4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Серия видеороликов для социальных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сетей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«Диалог Регионы» в рамках проекта «Лапша Медиа» создана серия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вертикальных видеороликов с базовыми принципами проверки информации на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достоверность, которые объясняются доступным языком с избеганием большого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 профессиональной терминологии. Данная информационная кампания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Фейки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мимо» нацелена на обучение молодежной аудитории основным навыкам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верификации информации: от новостей до изображений и аудиозаписей.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материалами можно ознакомиться по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ссылке: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://disk.yandex.ru/d/10EH0BY2DtdGtA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608" y="3645024"/>
            <a:ext cx="7272809" cy="288032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47133" y="83494"/>
            <a:ext cx="8291264" cy="1329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Информационные материалы, подготовленные АНО «Диалог Регионы»,</a:t>
            </a:r>
            <a:b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теме проверки информации на предмет достоверности и противодействия</a:t>
            </a:r>
            <a:b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распространению заведомо недостоверной общественно значимой</a:t>
            </a:r>
            <a:b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информации под видом достоверных сообщений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/>
            </a:r>
            <a:br>
              <a:rPr lang="ru-RU" sz="2000" dirty="0" smtClean="0">
                <a:solidFill>
                  <a:prstClr val="black"/>
                </a:solidFill>
              </a:rPr>
            </a:br>
            <a:endParaRPr lang="ru-RU" sz="20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343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upload.wikimedia.org/wikipedia/commons/thumb/7/72/Emblem_of_Roskomnadzor_(web-site).svg/1280px-Emblem_of_Roskomnadzor_(web-site)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72985"/>
            <a:ext cx="1020026" cy="113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4193" y="83494"/>
            <a:ext cx="8291264" cy="1329282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Информационные материалы, подготовленные АНО «Диалог Регионы»,</a:t>
            </a:r>
            <a:b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теме проверки информации на предмет достоверности и противодействия</a:t>
            </a:r>
            <a:b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распространению заведомо недостоверной общественно значимой</a:t>
            </a:r>
            <a:b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информации под видом достоверных сообщений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/>
            </a:r>
            <a:br>
              <a:rPr lang="ru-RU" sz="2000" dirty="0">
                <a:solidFill>
                  <a:prstClr val="black"/>
                </a:solidFill>
              </a:rPr>
            </a:br>
            <a:endParaRPr lang="ru-RU" sz="20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Объект 4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7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Онлайн-курс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 «Лапша Медиа» сформирован курс содержательных лекций,</a:t>
            </a:r>
            <a:b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которых рассказывается как самостоятельно осуществлять проверку информации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Ведущим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выступил Александр Пушной, российский телеведущий.</a:t>
            </a:r>
            <a:b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материалами можно ознакомиться по ссылке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17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1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://disk.yandex.ru/d/wfo9XMwvEPEPRA/Final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899592" y="3284984"/>
            <a:ext cx="712879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19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upload.wikimedia.org/wikipedia/commons/thumb/7/72/Emblem_of_Roskomnadzor_(web-site).svg/1280px-Emblem_of_Roskomnadzor_(web-site)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72985"/>
            <a:ext cx="1020026" cy="113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4"/>
          <p:cNvSpPr>
            <a:spLocks noGrp="1"/>
          </p:cNvSpPr>
          <p:nvPr>
            <p:ph idx="1"/>
          </p:nvPr>
        </p:nvSpPr>
        <p:spPr>
          <a:xfrm>
            <a:off x="395536" y="1227183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Инфографические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Разработанный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Чеклист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фактчекингу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по основам проверки информации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достоверность от проекта «Лапша Медиа», в котором указан алгоритм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верификации информации, может использоваться в социальных сетях или в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раздаточных \ печатных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материалами можно ознакомиться по ссылке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://disk.yandex.ru/i/241DaYKTjJUnfw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4193" y="83494"/>
            <a:ext cx="8291264" cy="1329282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Информационные материалы, подготовленные АНО «Диалог Регионы»,</a:t>
            </a:r>
            <a:b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теме проверки информации на предмет достоверности и противодействия</a:t>
            </a:r>
            <a:b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распространению заведомо недостоверной общественно значимой</a:t>
            </a:r>
            <a:b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информации под видом достоверных сообщений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/>
            </a:r>
            <a:br>
              <a:rPr lang="ru-RU" sz="2000" dirty="0">
                <a:solidFill>
                  <a:prstClr val="black"/>
                </a:solidFill>
              </a:rPr>
            </a:br>
            <a:endParaRPr lang="ru-RU" sz="20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12976"/>
            <a:ext cx="2385367" cy="34025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6"/>
          <a:stretch/>
        </p:blipFill>
        <p:spPr>
          <a:xfrm>
            <a:off x="3635896" y="3234735"/>
            <a:ext cx="2302461" cy="34025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217088"/>
            <a:ext cx="2413674" cy="342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55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" name="Picture 4" descr="https://upload.wikimedia.org/wikipedia/commons/thumb/7/72/Emblem_of_Roskomnadzor_(web-site).svg/1280px-Emblem_of_Roskomnadzor_(web-site)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72985"/>
            <a:ext cx="1020026" cy="113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760934" y="282190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defTabSz="449263" eaLnBrk="0" fontAlgn="base" hangingPunct="0">
              <a:spcAft>
                <a:spcPct val="0"/>
              </a:spcAft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defTabSz="449263" eaLnBrk="0" fontAlgn="base" hangingPunct="0">
              <a:spcAft>
                <a:spcPct val="0"/>
              </a:spcAft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defTabSz="449263" eaLnBrk="0" fontAlgn="base" hangingPunct="0">
              <a:spcAft>
                <a:spcPct val="0"/>
              </a:spcAft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defTabSz="449263" eaLnBrk="0" fontAlgn="base" hangingPunct="0">
              <a:spcAft>
                <a:spcPct val="0"/>
              </a:spcAft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marL="0" marR="0" lvl="0" indent="0" algn="ctr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ru-RU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/>
                <a:cs typeface="Arial" charset="0"/>
              </a:rPr>
              <a:t> </a:t>
            </a:r>
            <a:r>
              <a:rPr kumimoji="0" lang="ru-RU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kumimoji="0" lang="ru-RU" altLang="ru-RU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994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C5BA63A9-5833-4A00-8AFB-50B4A063EC50}"/>
              </a:ext>
            </a:extLst>
          </p:cNvPr>
          <p:cNvSpPr/>
          <p:nvPr/>
        </p:nvSpPr>
        <p:spPr>
          <a:xfrm>
            <a:off x="6333141" y="1260848"/>
            <a:ext cx="1612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ОНЛАЙН</a:t>
            </a: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-ИГРЫ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D128E2EB-D476-43EF-9E1F-B22A55DFE6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048" y="1677112"/>
            <a:ext cx="1776400" cy="133024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23325D91-EFAD-4038-B739-4B65AAD2E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268" y="1701691"/>
            <a:ext cx="332891" cy="33314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1571E8B6-BFF7-4320-947F-67E478AF7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6116" y="2468392"/>
            <a:ext cx="334316" cy="33457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C0ACA862-07B1-4B9E-84D7-CCBCF3133C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2" y="476672"/>
            <a:ext cx="961538" cy="1477440"/>
          </a:xfrm>
          <a:prstGeom prst="rect">
            <a:avLst/>
          </a:prstGeom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5963D889-6089-4E88-A265-5A60D18DC67C}"/>
              </a:ext>
            </a:extLst>
          </p:cNvPr>
          <p:cNvSpPr/>
          <p:nvPr/>
        </p:nvSpPr>
        <p:spPr>
          <a:xfrm>
            <a:off x="6581580" y="3079363"/>
            <a:ext cx="2167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СОЦИАЛЬНЫЕ </a:t>
            </a: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СЕТИ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74E96DD-A24A-4554-B8F1-D7FA933A33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6788" y="3559754"/>
            <a:ext cx="761941" cy="762530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E59EA29F-2027-4879-B805-AF235AE57AB5}"/>
              </a:ext>
            </a:extLst>
          </p:cNvPr>
          <p:cNvSpPr/>
          <p:nvPr/>
        </p:nvSpPr>
        <p:spPr>
          <a:xfrm>
            <a:off x="6316865" y="4931876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САЙТЫ </a:t>
            </a: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ЗНАКОМСТВ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946EB4D5-754E-48CC-A2C7-4DC8981A9D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9188" y="5932635"/>
            <a:ext cx="320513" cy="301320"/>
          </a:xfrm>
          <a:prstGeom prst="rect">
            <a:avLst/>
          </a:prstGeom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5D5D3AB2-1F69-401C-8536-5822F5D37748}"/>
              </a:ext>
            </a:extLst>
          </p:cNvPr>
          <p:cNvSpPr/>
          <p:nvPr/>
        </p:nvSpPr>
        <p:spPr>
          <a:xfrm>
            <a:off x="3007148" y="5708176"/>
            <a:ext cx="1564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МОБИЛЬНЫЕ </a:t>
            </a:r>
          </a:p>
          <a:p>
            <a:pPr lvl="0" algn="r"/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ПРИЛОЖЕНИЯ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2333ED73-8EAA-47C2-BE82-9ED3C8B7BB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5527982"/>
            <a:ext cx="531882" cy="53229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93A74919-9F5B-44FD-8255-2827733FBE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9575" y="6078637"/>
            <a:ext cx="596237" cy="59669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07437E0-257D-4362-A55F-E452A14012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5582" y="5364351"/>
            <a:ext cx="880460" cy="662804"/>
          </a:xfrm>
          <a:prstGeom prst="rect">
            <a:avLst/>
          </a:prstGeom>
        </p:spPr>
      </p:pic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B28215F6-6CF4-4624-8771-8A804B665D4A}"/>
              </a:ext>
            </a:extLst>
          </p:cNvPr>
          <p:cNvSpPr/>
          <p:nvPr/>
        </p:nvSpPr>
        <p:spPr>
          <a:xfrm>
            <a:off x="891358" y="4941168"/>
            <a:ext cx="1914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ВИДЕОХОСТИНГИ</a:t>
            </a:r>
            <a:endParaRPr lang="ru-RU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278E0C3D-BC7D-4C0D-B0AB-FA1EA2B995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8179" y="5382508"/>
            <a:ext cx="1340200" cy="100806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6F05C872-EF36-478A-88D4-8B5DBE2A69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03648" y="5650277"/>
            <a:ext cx="570998" cy="5647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E3652E3B-7EDE-466A-9858-385378E0117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0054" y="2725925"/>
            <a:ext cx="963594" cy="1790913"/>
          </a:xfrm>
          <a:prstGeom prst="rect">
            <a:avLst/>
          </a:prstGeom>
        </p:spPr>
      </p:pic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DADF8184-1688-4ECD-B522-127D52B9F9BD}"/>
              </a:ext>
            </a:extLst>
          </p:cNvPr>
          <p:cNvSpPr/>
          <p:nvPr/>
        </p:nvSpPr>
        <p:spPr>
          <a:xfrm>
            <a:off x="1696917" y="3125529"/>
            <a:ext cx="963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УМНЫЕ </a:t>
            </a:r>
          </a:p>
          <a:p>
            <a:pPr lvl="0" algn="r"/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ЧАСЫ</a:t>
            </a: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C125455B-ACE4-44EF-B5C2-034B4C91EFD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7342" y="3482206"/>
            <a:ext cx="436266" cy="411654"/>
          </a:xfrm>
          <a:prstGeom prst="rect">
            <a:avLst/>
          </a:prstGeom>
        </p:spPr>
      </p:pic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65D5F35A-1629-4AEE-89A1-4A58C9F4DE9B}"/>
              </a:ext>
            </a:extLst>
          </p:cNvPr>
          <p:cNvSpPr/>
          <p:nvPr/>
        </p:nvSpPr>
        <p:spPr>
          <a:xfrm>
            <a:off x="1099731" y="1445514"/>
            <a:ext cx="1705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Скажи, Алиса… </a:t>
            </a:r>
            <a:r>
              <a:rPr lang="ru-RU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Скажи,</a:t>
            </a:r>
            <a:r>
              <a:rPr lang="ru-RU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Маруся</a:t>
            </a:r>
            <a:r>
              <a:rPr lang="ru-RU" dirty="0" smtClean="0">
                <a:latin typeface="Arial Narrow" panose="020B0606020202030204" pitchFamily="34" charset="0"/>
              </a:rPr>
              <a:t>…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5CC3DBAF-61D0-4896-AC2D-545DAC1BDD0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4102" y="814348"/>
            <a:ext cx="906135" cy="90683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865CAE76-B346-412C-B850-D2CC226A576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8412" y="920620"/>
            <a:ext cx="437063" cy="709560"/>
          </a:xfrm>
          <a:prstGeom prst="rect">
            <a:avLst/>
          </a:prstGeom>
        </p:spPr>
      </p:pic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99CE3BD1-D0C7-4D73-9DBC-70A8067D19DE}"/>
              </a:ext>
            </a:extLst>
          </p:cNvPr>
          <p:cNvSpPr/>
          <p:nvPr/>
        </p:nvSpPr>
        <p:spPr>
          <a:xfrm>
            <a:off x="4572000" y="476672"/>
            <a:ext cx="21034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БИОМЕТРИЧЕСКАЯ </a:t>
            </a:r>
          </a:p>
          <a:p>
            <a:pPr lvl="0"/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ИДЕНТИФИКАЦИЯ</a:t>
            </a: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527D6119-4BF7-4DA3-80F0-932054810F2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318172" y="476409"/>
            <a:ext cx="7737703" cy="831311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74337EC8-0037-4CCD-847E-26097FD69B7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07148" y="94921"/>
            <a:ext cx="1715886" cy="171721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BEE62486-6D3C-440C-98BE-AD04A71AA4C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57479" y="5591640"/>
            <a:ext cx="1000388" cy="215784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0F532FD9-0EB4-4E73-822B-9BE58A5A15C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86073" y="5582382"/>
            <a:ext cx="1000388" cy="191484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0DC6FB18-70A2-4023-A2AC-2E146EB1B90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97127" y="5879615"/>
            <a:ext cx="502948" cy="1037364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946EB4D5-754E-48CC-A2C7-4DC8981A9D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1588" y="6085035"/>
            <a:ext cx="320513" cy="301320"/>
          </a:xfrm>
          <a:prstGeom prst="rect">
            <a:avLst/>
          </a:prstGeom>
        </p:spPr>
      </p:pic>
      <p:pic>
        <p:nvPicPr>
          <p:cNvPr id="1026" name="Picture 2" descr="C:\Users\parshina.RKN38MAIL\Desktop\26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027" y="4099780"/>
            <a:ext cx="1023546" cy="55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rshina.RKN38MAIL\Desktop\sberbank_3-0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655" y="6344301"/>
            <a:ext cx="1399170" cy="3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s://upload.wikimedia.org/wikipedia/commons/thumb/7/72/Emblem_of_Roskomnadzor_(web-site).svg/1280px-Emblem_of_Roskomnadzor_(web-site).svg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08" y="106837"/>
            <a:ext cx="996469" cy="110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27304" y="94921"/>
            <a:ext cx="630583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Интернет среда и существующие угрозы  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23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301 L -0.00122 0.00324 C -0.0007 -0.00023 -0.00017 -0.0037 0.00035 -0.00717 C 0.00052 -0.0081 0.00087 -0.00926 0.00121 -0.01041 C 0.00173 -0.01157 0.00243 -0.0125 0.00295 -0.01389 C 0.0033 -0.01481 0.00312 -0.01643 0.00382 -0.01713 C 0.00521 -0.01898 0.00885 -0.02152 0.00885 -0.02129 C 0.01389 -0.02129 0.01892 -0.02106 0.02396 -0.0206 C 0.025 -0.02037 0.02621 -0.0199 0.02726 -0.01944 C 0.02899 -0.01851 0.03125 -0.01551 0.03229 -0.01389 C 0.03298 -0.01273 0.03333 -0.01134 0.03403 -0.01041 C 0.03472 -0.00949 0.03559 -0.00902 0.03646 -0.0081 C 0.0368 -0.00717 0.03663 -0.00555 0.03733 -0.00486 C 0.03871 -0.00301 0.04236 -0.00023 0.04236 -3.7037E-6 C 0.04323 0.00278 0.04358 0.00394 0.0441 0.00741 C 0.04444 0.00973 0.04462 0.01204 0.04496 0.01436 C 0.04705 0.00579 0.0441 0.01621 0.04739 0.00741 C 0.04809 0.00579 0.04844 0.00371 0.04913 0.00186 C 0.05069 -0.00185 0.05364 -0.00578 0.0566 -0.00717 L 0.0592 -0.0081 C 0.06285 -0.00787 0.06667 -0.00879 0.07014 -0.00717 C 0.07222 -0.00601 0.07344 -0.00254 0.07517 -0.00023 L 0.0776 0.00301 C 0.07847 0.00417 0.07951 0.0051 0.08021 0.00649 C 0.08108 0.00834 0.08194 0.00996 0.08264 0.01204 C 0.08698 0.02454 0.08212 0.01412 0.08611 0.02199 C 0.08663 0.02732 0.08663 0.02871 0.08767 0.03334 C 0.08854 0.0375 0.08871 0.03635 0.08941 0.04121 C 0.08976 0.04375 0.08993 0.0463 0.09028 0.04908 C 0.09045 0.06088 0.09062 0.07292 0.09114 0.08496 C 0.09132 0.09236 0.09149 0.09815 0.09271 0.1051 C 0.09288 0.10625 0.09305 0.10741 0.09358 0.10834 C 0.09427 0.10949 0.09531 0.10996 0.09618 0.11065 C 0.09635 0.10949 0.0967 0.10857 0.09687 0.10741 C 0.09739 0.1051 0.09705 0.10278 0.09774 0.1007 C 0.09861 0.09815 0.1 0.09607 0.10121 0.09375 C 0.10173 0.09283 0.10208 0.09144 0.10278 0.09051 C 0.10364 0.08936 0.10469 0.08843 0.10538 0.08704 C 0.10625 0.08542 0.10694 0.08334 0.10781 0.08149 C 0.10833 0.08033 0.10885 0.07917 0.10955 0.07824 C 0.11024 0.07732 0.11128 0.07686 0.11198 0.07593 C 0.11371 0.07408 0.11493 0.0713 0.11719 0.07037 C 0.11927 0.06922 0.1217 0.06899 0.12378 0.06806 L 0.12639 0.0669 C 0.12795 0.0676 0.12986 0.06783 0.13142 0.06922 L 0.13646 0.07361 C 0.13767 0.07616 0.13802 0.07755 0.13976 0.0794 C 0.14062 0.0801 0.14149 0.08079 0.14236 0.08149 C 0.1434 0.0838 0.14496 0.08565 0.14566 0.0882 C 0.14601 0.08936 0.14618 0.09051 0.14653 0.09167 C 0.14687 0.09283 0.14774 0.09375 0.14809 0.09491 C 0.14913 0.09746 0.14948 0.10162 0.14983 0.10394 C 0.15121 0.11227 0.15104 0.11065 0.15243 0.11621 C 0.1533 0.12894 0.1533 0.12454 0.1533 0.12986 " pathEditMode="relative" rAng="0" ptsTypes="AAAAAAAAAAAAAAAAAAAAAAAAAAAAAAAAAAAAAAAAAAAAAAAAAAAAAA">
                                      <p:cBhvr>
                                        <p:cTn id="46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0.00093 L 0.00226 0.00116 C 0.00348 -0.00671 0.00487 -0.0088 0.00313 -0.01574 C 0.00278 -0.01713 0.00191 -0.01806 0.00139 -0.01921 C -4.44444E-6 -0.02639 0.00157 -0.0213 -0.00191 -0.02708 C -0.00486 -0.03171 -0.00208 -0.02963 -0.00625 -0.03148 C -0.00711 -0.03218 -0.00781 -0.03333 -0.00868 -0.0338 C -0.01093 -0.03472 -0.01545 -0.03588 -0.01545 -0.03565 C -0.01944 -0.03565 -0.02326 -0.03565 -0.02725 -0.03472 C -0.02899 -0.03449 -0.03229 -0.03264 -0.03229 -0.03241 C -0.03402 -0.03032 -0.03663 -0.02894 -0.03732 -0.02593 L -0.03906 -0.01921 C -0.03923 -0.01806 -0.03958 -0.0169 -0.03975 -0.01574 L -0.04149 -0.00695 C -0.04184 -0.00162 -0.04166 0.0037 -0.04236 0.0088 C -0.04253 0.01042 -0.04305 0.00579 -0.04322 0.0044 C -0.04513 -0.03634 -0.04236 -0.01644 -0.04496 -0.0338 C -0.04513 -0.04051 -0.04513 -0.04722 -0.04566 -0.05394 C -0.046 -0.05695 -0.04739 -0.06273 -0.04739 -0.0625 C -0.04791 -0.06829 -0.04809 -0.07222 -0.04913 -0.07732 C -0.0493 -0.07847 -0.04965 -0.07963 -0.05 -0.08079 C -0.05034 -0.08241 -0.05086 -0.08681 -0.05156 -0.08866 C -0.05538 -0.09861 -0.05104 -0.08333 -0.05503 -0.09745 C -0.05555 -0.09954 -0.05642 -0.10556 -0.05833 -0.10764 C -0.05902 -0.10833 -0.06006 -0.10833 -0.06093 -0.1088 C -0.06458 -0.11366 -0.06197 -0.11134 -0.06666 -0.1132 C -0.0684 -0.11389 -0.07187 -0.11551 -0.07187 -0.11528 C -0.07656 -0.11458 -0.08142 -0.11435 -0.08611 -0.1132 C -0.08836 -0.1125 -0.08923 -0.10972 -0.09027 -0.10764 C -0.09548 -0.09792 -0.09062 -0.10764 -0.09444 -0.09977 C -0.09479 -0.09792 -0.09513 -0.09236 -0.09531 -0.09421 C -0.09618 -0.10046 -0.09479 -0.10718 -0.09618 -0.1132 C -0.09791 -0.12107 -0.10034 -0.11875 -0.10381 -0.12107 C -0.10468 -0.12153 -0.10538 -0.12245 -0.10625 -0.12315 C -0.11597 -0.12269 -0.12187 -0.12685 -0.12812 -0.11991 C -0.12899 -0.11898 -0.12986 -0.11759 -0.13072 -0.11644 C -0.1309 -0.11551 -0.13107 -0.11412 -0.13142 -0.1132 C -0.13246 -0.11088 -0.1342 -0.10903 -0.13489 -0.10648 C -0.13645 -0.1 -0.13663 -0.10046 -0.13732 -0.09421 C -0.1375 -0.09375 -0.13732 -0.09329 -0.13732 -0.09306 " pathEditMode="relative" rAng="0" ptsTypes="AAAAAAAAAAAAAAAAAAAAAAAAAAAAAAAAAAAAAAAA">
                                      <p:cBhvr>
                                        <p:cTn id="58" dur="1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0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8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04375 L -0.01841 0.01597 C -0.02223 0.00972 -0.0283 0.00671 -0.03438 0.00671 C -0.04132 0.00671 -0.04705 0.00972 -0.05087 0.01597 L -0.06962 0.04375 " pathEditMode="relative" rAng="0" ptsTypes="AAAAA">
                                      <p:cBhvr>
                                        <p:cTn id="81" dur="9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8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04375 L -0.01841 0.01597 C -0.02223 0.00972 -0.0283 0.00671 -0.03438 0.00671 C -0.04132 0.00671 -0.04705 0.00972 -0.05087 0.01597 L -0.06962 0.04375 " pathEditMode="relative" rAng="0" ptsTypes="AAAAA">
                                      <p:cBhvr>
                                        <p:cTn id="205" dur="9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-1852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2" grpId="0"/>
      <p:bldP spid="46" grpId="0"/>
      <p:bldP spid="48" grpId="0"/>
      <p:bldP spid="52" grpId="0"/>
      <p:bldP spid="56" grpId="0"/>
      <p:bldP spid="58" grpId="0"/>
      <p:bldP spid="61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79512" y="103885"/>
            <a:ext cx="7558601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Проводимые мероприятия </a:t>
            </a:r>
          </a:p>
          <a:p>
            <a:pPr algn="ctr" defTabSz="0"/>
            <a:endParaRPr lang="ru-RU" sz="1400" b="1" dirty="0">
              <a:solidFill>
                <a:srgbClr val="3C1E78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4" descr="https://upload.wikimedia.org/wikipedia/commons/thumb/7/72/Emblem_of_Roskomnadzor_(web-site).svg/1280px-Emblem_of_Roskomnadzor_(web-site)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08" y="106837"/>
            <a:ext cx="996469" cy="110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727537"/>
            <a:ext cx="4530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• РАСПРОСТРАНЕНИЕ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МАТЕРИАЛОВ, ПРЕЗЕНТАЦИЙ, РОЛИКОВ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3" y="1318009"/>
            <a:ext cx="4530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• ВНЕКЛАСНЫЕ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ПРОВОДИМЫЕ ОБРАЗОВАТЕЛЬНЫМИ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УЧРЕЖДЕНИЯМИ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172" y="1962418"/>
            <a:ext cx="4530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• проведение </a:t>
            </a:r>
            <a:r>
              <a:rPr kumimoji="0" lang="ru-RU" sz="1400" b="1" i="0" u="none" strike="noStrike" kern="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дистанционных уроков для </a:t>
            </a:r>
            <a:r>
              <a:rPr kumimoji="0" lang="ru-RU" sz="1400" b="1" i="0" u="none" strike="noStrike" kern="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1563" y="362624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• ОТКРЫТЫЕ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УРОКИ, УРОКИ НА ДЕТСКИХ ПЛОЩАДКАХ И В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ДЕТСКИХ ЛАГЕРЯХ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ea typeface="Microsoft YaHei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1" y="2564904"/>
            <a:ext cx="4530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• ПРОВЕДЕНИЕ МЕРОПРИЯТИЙ С ПРИВЛЕЧЕНИЕМ ДЕТСКОЙ АУДИТОРИИ ПРИ ПОМОЩИ СОЦИАЛЬНЫХ ГРУПП И ДЕТСКИХ БЛОГОВ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496" y="1288984"/>
            <a:ext cx="3047499" cy="20680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30" y="4330461"/>
            <a:ext cx="3024336" cy="213890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67" y="4148655"/>
            <a:ext cx="3124175" cy="20975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453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10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07504" y="66726"/>
            <a:ext cx="777686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Памятка для родителей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4" descr="https://upload.wikimedia.org/wikipedia/commons/thumb/7/72/Emblem_of_Roskomnadzor_(web-site).svg/1280px-Emblem_of_Roskomnadzor_(web-site)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08" y="106837"/>
            <a:ext cx="996469" cy="110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06837"/>
            <a:ext cx="3700725" cy="6579066"/>
          </a:xfrm>
          <a:prstGeom prst="rect">
            <a:avLst/>
          </a:prstGeom>
          <a:ln w="889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7B4BB17-97D7-42C1-80CD-D172A39B1A9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1772816"/>
            <a:ext cx="2070118" cy="45011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35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07504" y="66726"/>
            <a:ext cx="777686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0"/>
            <a:r>
              <a:rPr lang="ru-RU" sz="2400" b="1" dirty="0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Информационные материалы</a:t>
            </a:r>
            <a:endParaRPr lang="ru-RU" sz="2400" b="1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4" descr="https://upload.wikimedia.org/wikipedia/commons/thumb/7/72/Emblem_of_Roskomnadzor_(web-site).svg/1280px-Emblem_of_Roskomnadzor_(web-site)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08" y="106837"/>
            <a:ext cx="996469" cy="110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2348880"/>
            <a:ext cx="4165603" cy="42780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Методы </a:t>
            </a:r>
            <a:r>
              <a:rPr lang="ru-RU" sz="1600" dirty="0"/>
              <a:t>защиты от вредоносных программ:</a:t>
            </a:r>
          </a:p>
          <a:p>
            <a:pPr algn="just"/>
            <a:r>
              <a:rPr lang="ru-RU" sz="1600" dirty="0"/>
              <a:t>1. Используй современные операционные системы, </a:t>
            </a:r>
            <a:r>
              <a:rPr lang="ru-RU" sz="1600" dirty="0" smtClean="0"/>
              <a:t>имеющие серьёзный </a:t>
            </a:r>
            <a:r>
              <a:rPr lang="ru-RU" sz="1600" dirty="0"/>
              <a:t>уровень защиты от вредоносных программ;</a:t>
            </a:r>
          </a:p>
          <a:p>
            <a:pPr algn="just"/>
            <a:r>
              <a:rPr lang="ru-RU" sz="1600" dirty="0"/>
              <a:t>2. Постоянно устанавливай </a:t>
            </a:r>
            <a:r>
              <a:rPr lang="ru-RU" sz="1600" dirty="0" err="1"/>
              <a:t>патчи</a:t>
            </a:r>
            <a:r>
              <a:rPr lang="ru-RU" sz="1600" dirty="0"/>
              <a:t> (цифровые </a:t>
            </a:r>
            <a:r>
              <a:rPr lang="ru-RU" sz="1600" dirty="0" smtClean="0"/>
              <a:t>заплатки, которые </a:t>
            </a:r>
            <a:r>
              <a:rPr lang="ru-RU" sz="1600" dirty="0"/>
              <a:t>автоматически </a:t>
            </a:r>
            <a:r>
              <a:rPr lang="ru-RU" sz="1600" dirty="0" smtClean="0"/>
              <a:t>устанавливаются </a:t>
            </a:r>
            <a:r>
              <a:rPr lang="ru-RU" sz="1600" dirty="0"/>
              <a:t>с целью доработки</a:t>
            </a:r>
          </a:p>
          <a:p>
            <a:pPr algn="just"/>
            <a:r>
              <a:rPr lang="ru-RU" sz="1600" dirty="0"/>
              <a:t>программы) и другие обновления своей операционной </a:t>
            </a:r>
            <a:r>
              <a:rPr lang="ru-RU" sz="1600" dirty="0" smtClean="0"/>
              <a:t>системы. Скачивать </a:t>
            </a:r>
            <a:r>
              <a:rPr lang="ru-RU" sz="1600" dirty="0"/>
              <a:t>только с официального сайта разработчика ОС. </a:t>
            </a:r>
            <a:r>
              <a:rPr lang="ru-RU" sz="1600" dirty="0" smtClean="0"/>
              <a:t>Если существует </a:t>
            </a:r>
            <a:r>
              <a:rPr lang="ru-RU" sz="1600" dirty="0"/>
              <a:t>режим автоматического обновления, </a:t>
            </a:r>
            <a:r>
              <a:rPr lang="ru-RU" sz="1600" dirty="0" smtClean="0"/>
              <a:t>включи </a:t>
            </a:r>
            <a:r>
              <a:rPr lang="ru-RU" sz="1600" dirty="0"/>
              <a:t>его</a:t>
            </a:r>
            <a:r>
              <a:rPr lang="ru-RU" sz="1600" dirty="0" smtClean="0"/>
              <a:t>;</a:t>
            </a:r>
          </a:p>
          <a:p>
            <a:pPr algn="just"/>
            <a:r>
              <a:rPr lang="ru-RU" sz="1600" dirty="0"/>
              <a:t>3. Работай на своем компьютере под правами пользователя, а не администратора. Это не позволит большинству вредоносных программ инсталлироваться на твоем персональном компьютере</a:t>
            </a:r>
            <a:r>
              <a:rPr lang="ru-RU" sz="1600" dirty="0" smtClean="0"/>
              <a:t>;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525986" y="2348880"/>
            <a:ext cx="4464495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4</a:t>
            </a:r>
            <a:r>
              <a:rPr lang="ru-RU" sz="1600" dirty="0"/>
              <a:t>. Используй антивирусные программные </a:t>
            </a:r>
            <a:r>
              <a:rPr lang="ru-RU" sz="1600" dirty="0" smtClean="0"/>
              <a:t>продукты известных </a:t>
            </a:r>
            <a:r>
              <a:rPr lang="ru-RU" sz="1600" dirty="0"/>
              <a:t>производителей, с автоматическим обновлением баз;</a:t>
            </a:r>
          </a:p>
          <a:p>
            <a:pPr algn="just"/>
            <a:r>
              <a:rPr lang="ru-RU" sz="1600" dirty="0"/>
              <a:t>5. Ограничь физический доступ к компьютеру </a:t>
            </a:r>
            <a:r>
              <a:rPr lang="ru-RU" sz="1600" dirty="0" smtClean="0"/>
              <a:t>для посторонних </a:t>
            </a:r>
            <a:r>
              <a:rPr lang="ru-RU" sz="1600" dirty="0"/>
              <a:t>лиц;</a:t>
            </a:r>
          </a:p>
          <a:p>
            <a:pPr algn="just"/>
            <a:r>
              <a:rPr lang="ru-RU" sz="1600" dirty="0"/>
              <a:t>6. Используй внешние носители информации, такие </a:t>
            </a:r>
            <a:r>
              <a:rPr lang="ru-RU" sz="1600" dirty="0" smtClean="0"/>
              <a:t>как </a:t>
            </a:r>
            <a:r>
              <a:rPr lang="ru-RU" sz="1600" dirty="0" err="1" smtClean="0"/>
              <a:t>флешка</a:t>
            </a:r>
            <a:r>
              <a:rPr lang="ru-RU" sz="1600" dirty="0"/>
              <a:t>, диск или файл из </a:t>
            </a:r>
            <a:r>
              <a:rPr lang="ru-RU" sz="1600" dirty="0" smtClean="0"/>
              <a:t>Интернета</a:t>
            </a:r>
            <a:r>
              <a:rPr lang="ru-RU" sz="1600" dirty="0"/>
              <a:t>, только из </a:t>
            </a:r>
            <a:r>
              <a:rPr lang="ru-RU" sz="1600" dirty="0" smtClean="0"/>
              <a:t>проверенных источников</a:t>
            </a:r>
            <a:r>
              <a:rPr lang="ru-RU" sz="1600" dirty="0"/>
              <a:t>;</a:t>
            </a:r>
          </a:p>
          <a:p>
            <a:pPr algn="just"/>
            <a:r>
              <a:rPr lang="ru-RU" sz="1600" dirty="0"/>
              <a:t>7. Не открывай компьютерные файлы, полученные </a:t>
            </a:r>
            <a:r>
              <a:rPr lang="ru-RU" sz="1600" dirty="0" smtClean="0"/>
              <a:t>из ненадёжных </a:t>
            </a:r>
            <a:r>
              <a:rPr lang="ru-RU" sz="1600" dirty="0"/>
              <a:t>источников. Даже те файлы, которые прислал </a:t>
            </a:r>
            <a:r>
              <a:rPr lang="ru-RU" sz="1600" dirty="0" smtClean="0"/>
              <a:t>твой знакомый</a:t>
            </a:r>
            <a:r>
              <a:rPr lang="ru-RU" sz="1600" dirty="0"/>
              <a:t>. Лучше уточни у него, отправлял ли он тебе их.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810" y="436058"/>
            <a:ext cx="84249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Компьютерные вирусы</a:t>
            </a:r>
          </a:p>
          <a:p>
            <a:pPr algn="just"/>
            <a:r>
              <a:rPr lang="ru-RU" sz="1600" dirty="0"/>
              <a:t>Компьютерный вирус - это разновидность компьютерных программ, отличительной особенностью которой является способность к размножению (копированию). В дополнение к этому, вирусы могут повредить или полностью уничтожить все файлы и данные, подконтрольные пользователю, от имени которого была запущена заражённая программа, а также повредить или даже уничтожить операционную систему со всеми файлами в целом. В большинстве случаев распространяются вирусы через интернет.</a:t>
            </a:r>
          </a:p>
          <a:p>
            <a:endParaRPr lang="ru-RU" dirty="0"/>
          </a:p>
        </p:txBody>
      </p:sp>
      <p:pic>
        <p:nvPicPr>
          <p:cNvPr id="8" name="Picture 4" descr="https://thumbs.dreamstime.com/b/%D0%B2%D0%B8%D1%80%D1%83%D1%81-%D1%88%D0%B0%D1%80%D0%B6%D0%B0-%D0%BD%D0%B0-%D0%BA%D0%BE%D0%BC%D0%BF%D1%8C%D1%82%D0%B5%D1%80-%D0%BA%D0%BD%D0%B8%D0%B6%D0%BA%D0%B5-398216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021950" y="5421253"/>
            <a:ext cx="1299501" cy="139371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209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07504" y="66726"/>
            <a:ext cx="777686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0"/>
            <a:r>
              <a:rPr lang="ru-RU" sz="2400" b="1" dirty="0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Информационные материалы</a:t>
            </a:r>
            <a:endParaRPr lang="ru-RU" sz="2400" b="1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4" descr="https://upload.wikimedia.org/wikipedia/commons/thumb/7/72/Emblem_of_Roskomnadzor_(web-site).svg/1280px-Emblem_of_Roskomnadzor_(web-site)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08" y="106837"/>
            <a:ext cx="996469" cy="110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2348880"/>
            <a:ext cx="4165603" cy="40318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Советы по безопасности работы в общедоступных сетях </a:t>
            </a:r>
            <a:r>
              <a:rPr lang="ru-RU" sz="1600" dirty="0" err="1" smtClean="0"/>
              <a:t>Wi</a:t>
            </a:r>
            <a:r>
              <a:rPr lang="ru-RU" sz="1600" dirty="0" smtClean="0"/>
              <a:t>-</a:t>
            </a:r>
            <a:r>
              <a:rPr lang="en-US" sz="1600" dirty="0" smtClean="0"/>
              <a:t>F</a:t>
            </a:r>
            <a:r>
              <a:rPr lang="ru-RU" sz="1600" dirty="0" smtClean="0"/>
              <a:t>i</a:t>
            </a:r>
            <a:endParaRPr lang="ru-RU" sz="1600" dirty="0"/>
          </a:p>
          <a:p>
            <a:pPr algn="just"/>
            <a:r>
              <a:rPr lang="ru-RU" sz="1600" dirty="0"/>
              <a:t>1. Не передавай свою личную информацию </a:t>
            </a:r>
            <a:r>
              <a:rPr lang="ru-RU" sz="1600" dirty="0" smtClean="0"/>
              <a:t>через общедоступные </a:t>
            </a:r>
            <a:r>
              <a:rPr lang="ru-RU" sz="1600" dirty="0" err="1"/>
              <a:t>Wi-Fi</a:t>
            </a:r>
            <a:r>
              <a:rPr lang="ru-RU" sz="1600" dirty="0"/>
              <a:t> сети. Работая в них, желательно не </a:t>
            </a:r>
            <a:r>
              <a:rPr lang="ru-RU" sz="1600" dirty="0" smtClean="0"/>
              <a:t>вводить пароли </a:t>
            </a:r>
            <a:r>
              <a:rPr lang="ru-RU" sz="1600" dirty="0"/>
              <a:t>доступа, логины и какие-то номера;</a:t>
            </a:r>
          </a:p>
          <a:p>
            <a:pPr algn="just"/>
            <a:r>
              <a:rPr lang="ru-RU" sz="1600" dirty="0"/>
              <a:t>2. Используй и обновляй антивирусные программы </a:t>
            </a:r>
            <a:r>
              <a:rPr lang="ru-RU" sz="1600" dirty="0" smtClean="0"/>
              <a:t>и брандмауэр</a:t>
            </a:r>
            <a:r>
              <a:rPr lang="ru-RU" sz="1600" dirty="0"/>
              <a:t>. Тем самым ты обезопасишь себя от закачки вируса на твое</a:t>
            </a:r>
          </a:p>
          <a:p>
            <a:pPr algn="just"/>
            <a:r>
              <a:rPr lang="ru-RU" sz="1600" dirty="0"/>
              <a:t>устройство;</a:t>
            </a:r>
          </a:p>
          <a:p>
            <a:pPr algn="just"/>
            <a:r>
              <a:rPr lang="ru-RU" sz="1600" dirty="0"/>
              <a:t>3. При использовании </a:t>
            </a:r>
            <a:r>
              <a:rPr lang="ru-RU" sz="1600" dirty="0" err="1"/>
              <a:t>Wi-Fi</a:t>
            </a:r>
            <a:r>
              <a:rPr lang="ru-RU" sz="1600" dirty="0"/>
              <a:t> отключи функцию «</a:t>
            </a:r>
            <a:r>
              <a:rPr lang="ru-RU" sz="1600" dirty="0" smtClean="0"/>
              <a:t>Общий доступ </a:t>
            </a:r>
            <a:r>
              <a:rPr lang="ru-RU" sz="1600" dirty="0"/>
              <a:t>к файлам и принтерам». Данная функция закрыта по</a:t>
            </a:r>
          </a:p>
          <a:p>
            <a:pPr algn="just"/>
            <a:r>
              <a:rPr lang="ru-RU" sz="1600" dirty="0"/>
              <a:t>умолчанию, однако некоторые пользователи активируют её </a:t>
            </a:r>
            <a:r>
              <a:rPr lang="ru-RU" sz="1600" dirty="0" smtClean="0"/>
              <a:t>для удобства </a:t>
            </a:r>
            <a:r>
              <a:rPr lang="ru-RU" sz="1600" dirty="0"/>
              <a:t>использования в работе или учебе;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62682" y="2348880"/>
            <a:ext cx="4464495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4. Не используй публичный WI-FI для передачи </a:t>
            </a:r>
            <a:r>
              <a:rPr lang="ru-RU" sz="1600" dirty="0" smtClean="0"/>
              <a:t>личных данных</a:t>
            </a:r>
            <a:r>
              <a:rPr lang="ru-RU" sz="1600" dirty="0"/>
              <a:t>, например, для выхода в социальные сети или в </a:t>
            </a:r>
            <a:r>
              <a:rPr lang="ru-RU" sz="1600" dirty="0" smtClean="0"/>
              <a:t>электронную почту</a:t>
            </a:r>
            <a:r>
              <a:rPr lang="ru-RU" sz="1600" dirty="0"/>
              <a:t>;</a:t>
            </a:r>
          </a:p>
          <a:p>
            <a:pPr algn="just"/>
            <a:r>
              <a:rPr lang="ru-RU" sz="1600" dirty="0"/>
              <a:t>5. Используй только защищенное соединение через HTTPS, </a:t>
            </a:r>
            <a:r>
              <a:rPr lang="ru-RU" sz="1600" dirty="0" smtClean="0"/>
              <a:t>а не </a:t>
            </a:r>
            <a:r>
              <a:rPr lang="ru-RU" sz="1600" dirty="0"/>
              <a:t>HTTP, т.е. при наборе веб-адреса вводи именно «https://»;</a:t>
            </a:r>
          </a:p>
          <a:p>
            <a:pPr algn="just"/>
            <a:r>
              <a:rPr lang="ru-RU" sz="1600" dirty="0"/>
              <a:t>6. В мобильном телефоне отключи функцию «Подключение </a:t>
            </a:r>
            <a:r>
              <a:rPr lang="ru-RU" sz="1600" dirty="0" smtClean="0"/>
              <a:t>к </a:t>
            </a:r>
            <a:r>
              <a:rPr lang="ru-RU" sz="1600" dirty="0" err="1" smtClean="0"/>
              <a:t>Wi-Fi</a:t>
            </a:r>
            <a:r>
              <a:rPr lang="ru-RU" sz="1600" dirty="0" smtClean="0"/>
              <a:t> </a:t>
            </a:r>
            <a:r>
              <a:rPr lang="ru-RU" sz="1600" dirty="0"/>
              <a:t>автоматически». Не допускай автоматического </a:t>
            </a:r>
            <a:r>
              <a:rPr lang="ru-RU" sz="1600" dirty="0" smtClean="0"/>
              <a:t>подключения устройства </a:t>
            </a:r>
            <a:r>
              <a:rPr lang="ru-RU" sz="1600" dirty="0"/>
              <a:t>к сетям </a:t>
            </a:r>
            <a:r>
              <a:rPr lang="ru-RU" sz="1600" dirty="0" err="1"/>
              <a:t>Wi-Fi</a:t>
            </a:r>
            <a:r>
              <a:rPr lang="ru-RU" sz="1600" dirty="0"/>
              <a:t> без твоего согласия.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639" y="659566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Сети WI-FI</a:t>
            </a:r>
          </a:p>
          <a:p>
            <a:pPr algn="just"/>
            <a:r>
              <a:rPr lang="ru-RU" sz="1600" dirty="0"/>
              <a:t>С помощью WI-</a:t>
            </a:r>
            <a:r>
              <a:rPr lang="ru-RU" sz="1600" dirty="0" err="1"/>
              <a:t>Fi</a:t>
            </a:r>
            <a:r>
              <a:rPr lang="ru-RU" sz="1600" dirty="0"/>
              <a:t> можно получить бесплатный интернет-доступ </a:t>
            </a:r>
            <a:r>
              <a:rPr lang="ru-RU" sz="1600" dirty="0" smtClean="0"/>
              <a:t>в общественных </a:t>
            </a:r>
            <a:r>
              <a:rPr lang="ru-RU" sz="1600" dirty="0"/>
              <a:t>местах: кафе, отелях, торговых центрах и аэропортах. Так </a:t>
            </a:r>
            <a:r>
              <a:rPr lang="ru-RU" sz="1600" dirty="0" smtClean="0"/>
              <a:t>же является </a:t>
            </a:r>
            <a:r>
              <a:rPr lang="ru-RU" sz="1600" dirty="0"/>
              <a:t>отличной возможностью выхода в Интернет. Но многие </a:t>
            </a:r>
            <a:r>
              <a:rPr lang="ru-RU" sz="1600" dirty="0" smtClean="0"/>
              <a:t>эксперты считают</a:t>
            </a:r>
            <a:r>
              <a:rPr lang="ru-RU" sz="1600" dirty="0"/>
              <a:t>, что общедоступные </a:t>
            </a:r>
            <a:r>
              <a:rPr lang="ru-RU" sz="1600" dirty="0" err="1" smtClean="0"/>
              <a:t>Wi-Fi</a:t>
            </a:r>
            <a:r>
              <a:rPr lang="ru-RU" sz="1600" dirty="0" smtClean="0"/>
              <a:t> </a:t>
            </a:r>
            <a:r>
              <a:rPr lang="ru-RU" sz="1600" dirty="0"/>
              <a:t>сети не являются безопасными.</a:t>
            </a:r>
            <a:endParaRPr lang="ru-RU" dirty="0"/>
          </a:p>
        </p:txBody>
      </p:sp>
      <p:pic>
        <p:nvPicPr>
          <p:cNvPr id="8" name="Picture 2" descr="https://7.allegroimg.com/s1440/03cb78/f0bed00d497fa1ec85a2580e69a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157191"/>
            <a:ext cx="2088232" cy="146176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615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42938" y="1357313"/>
            <a:ext cx="78581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25904698"/>
              </p:ext>
            </p:extLst>
          </p:nvPr>
        </p:nvGraphicFramePr>
        <p:xfrm>
          <a:off x="3419872" y="1272302"/>
          <a:ext cx="5400600" cy="5037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 rot="10800000" flipV="1">
            <a:off x="155261" y="926427"/>
            <a:ext cx="32646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сеть - это сайт, который предоставляет возможность людям осуществлять общение между собой 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Чаще всего в них для каждого человека выделяется своя личная страничка, на которой он указывает о себе различную информацию, начиная от имени, фамилии и заканчивая личными фотографиями. Многие пользователи не понимают, что информация, размещенная ими в социальных сетях, может быть найдена и использована кем угодно, в том числе не обязательно с благими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намерениями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74E96DD-A24A-4554-B8F1-D7FA933A33FF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19682" y="163897"/>
            <a:ext cx="761941" cy="762530"/>
          </a:xfrm>
          <a:prstGeom prst="rect">
            <a:avLst/>
          </a:prstGeom>
        </p:spPr>
      </p:pic>
      <p:pic>
        <p:nvPicPr>
          <p:cNvPr id="11" name="Picture 4" descr="https://upload.wikimedia.org/wikipedia/commons/thumb/7/72/Emblem_of_Roskomnadzor_(web-site).svg/1280px-Emblem_of_Roskomnadzor_(web-site)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08" y="106837"/>
            <a:ext cx="996469" cy="110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7504" y="66726"/>
            <a:ext cx="777686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0"/>
            <a:r>
              <a:rPr lang="ru-RU" sz="2400" b="1" dirty="0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Информационные материалы</a:t>
            </a:r>
            <a:endParaRPr lang="ru-RU" sz="2400" b="1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Picture 2" descr="C:\Users\parshina.RKN38MAIL\Desktop\2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826" y="382888"/>
            <a:ext cx="1023546" cy="55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9155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42938" y="1357313"/>
            <a:ext cx="78581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81328669"/>
              </p:ext>
            </p:extLst>
          </p:nvPr>
        </p:nvGraphicFramePr>
        <p:xfrm>
          <a:off x="642938" y="1272302"/>
          <a:ext cx="8177534" cy="5037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504" y="66726"/>
            <a:ext cx="777686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0"/>
            <a:r>
              <a:rPr lang="ru-RU" sz="2400" b="1" dirty="0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Информационные материалы</a:t>
            </a:r>
            <a:endParaRPr lang="ru-RU" sz="2400" b="1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2" descr="C:\Users\parshina.RKN38MAIL\Desktop\2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826" y="382888"/>
            <a:ext cx="1023546" cy="55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74E96DD-A24A-4554-B8F1-D7FA933A33FF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19682" y="163897"/>
            <a:ext cx="761941" cy="762530"/>
          </a:xfrm>
          <a:prstGeom prst="rect">
            <a:avLst/>
          </a:prstGeom>
        </p:spPr>
      </p:pic>
      <p:pic>
        <p:nvPicPr>
          <p:cNvPr id="10" name="Picture 4" descr="https://upload.wikimedia.org/wikipedia/commons/thumb/7/72/Emblem_of_Roskomnadzor_(web-site).svg/1280px-Emblem_of_Roskomnadzor_(web-site)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08" y="106837"/>
            <a:ext cx="996469" cy="110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2664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07504" y="66726"/>
            <a:ext cx="777686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0"/>
            <a:r>
              <a:rPr lang="ru-RU" sz="2400" b="1" dirty="0" smtClean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</a:rPr>
              <a:t>Информационные материалы</a:t>
            </a:r>
            <a:endParaRPr lang="ru-RU" sz="2400" b="1" dirty="0">
              <a:solidFill>
                <a:srgbClr val="1F497D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4" descr="https://upload.wikimedia.org/wikipedia/commons/thumb/7/72/Emblem_of_Roskomnadzor_(web-site).svg/1280px-Emblem_of_Roskomnadzor_(web-site)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08" y="106837"/>
            <a:ext cx="996469" cy="110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7" y="476672"/>
            <a:ext cx="8864752" cy="6258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567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</TotalTime>
  <Words>881</Words>
  <Application>Microsoft Office PowerPoint</Application>
  <PresentationFormat>Экран (4:3)</PresentationFormat>
  <Paragraphs>79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КАК ЗАЩИТИТЬ ПЕРСОНАЛЬНЫЕ ДАННЫЕ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Информационные материалы, подготовленные АНО «Диалог Регионы», по теме проверки информации на предмет достоверности и противодействия распространению заведомо недостоверной общественно значимой информации под видом достоверных сообщений  </vt:lpstr>
      <vt:lpstr>Информационные материалы, подготовленные АНО «Диалог Регионы», по теме проверки информации на предмет достоверности и противодействия распространению заведомо недостоверной общественно значимой информации под видом достоверных сообщений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krasnova</dc:creator>
  <cp:lastModifiedBy>Савченко Александр Леонидович</cp:lastModifiedBy>
  <cp:revision>145</cp:revision>
  <cp:lastPrinted>2023-09-26T08:07:25Z</cp:lastPrinted>
  <dcterms:created xsi:type="dcterms:W3CDTF">2022-11-17T06:21:38Z</dcterms:created>
  <dcterms:modified xsi:type="dcterms:W3CDTF">2025-04-11T04:37:01Z</dcterms:modified>
</cp:coreProperties>
</file>